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9"/>
  </p:notesMasterIdLst>
  <p:sldIdLst>
    <p:sldId id="319" r:id="rId5"/>
    <p:sldId id="282" r:id="rId6"/>
    <p:sldId id="283" r:id="rId7"/>
    <p:sldId id="323" r:id="rId8"/>
    <p:sldId id="320" r:id="rId9"/>
    <p:sldId id="331" r:id="rId10"/>
    <p:sldId id="321" r:id="rId11"/>
    <p:sldId id="322" r:id="rId12"/>
    <p:sldId id="326" r:id="rId13"/>
    <p:sldId id="328" r:id="rId14"/>
    <p:sldId id="329" r:id="rId15"/>
    <p:sldId id="325" r:id="rId16"/>
    <p:sldId id="330" r:id="rId17"/>
    <p:sldId id="290" r:id="rId18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83238-F5E6-4B1E-AF10-525DCFD1BF6B}" v="2" dt="2021-10-11T11:26:16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Rumble" userId="1654a34f-0693-4aee-8e2f-20d43fcd02af" providerId="ADAL" clId="{80189576-5A21-4ACA-B7F3-CBC97AAD024B}"/>
    <pc:docChg chg="undo custSel addSld delSld modSld">
      <pc:chgData name="Jessica Rumble" userId="1654a34f-0693-4aee-8e2f-20d43fcd02af" providerId="ADAL" clId="{80189576-5A21-4ACA-B7F3-CBC97AAD024B}" dt="2021-06-01T15:45:47.869" v="445" actId="20577"/>
      <pc:docMkLst>
        <pc:docMk/>
      </pc:docMkLst>
      <pc:sldChg chg="addSp delSp modSp mod">
        <pc:chgData name="Jessica Rumble" userId="1654a34f-0693-4aee-8e2f-20d43fcd02af" providerId="ADAL" clId="{80189576-5A21-4ACA-B7F3-CBC97AAD024B}" dt="2021-06-01T15:32:23.999" v="14" actId="478"/>
        <pc:sldMkLst>
          <pc:docMk/>
          <pc:sldMk cId="0" sldId="282"/>
        </pc:sldMkLst>
        <pc:spChg chg="mod">
          <ac:chgData name="Jessica Rumble" userId="1654a34f-0693-4aee-8e2f-20d43fcd02af" providerId="ADAL" clId="{80189576-5A21-4ACA-B7F3-CBC97AAD024B}" dt="2021-06-01T15:32:12.033" v="11" actId="404"/>
          <ac:spMkLst>
            <pc:docMk/>
            <pc:sldMk cId="0" sldId="282"/>
            <ac:spMk id="2" creationId="{6C1093FA-C87F-4E21-86A5-4E57D2BDBE53}"/>
          </ac:spMkLst>
        </pc:spChg>
        <pc:picChg chg="del">
          <ac:chgData name="Jessica Rumble" userId="1654a34f-0693-4aee-8e2f-20d43fcd02af" providerId="ADAL" clId="{80189576-5A21-4ACA-B7F3-CBC97AAD024B}" dt="2021-06-01T15:32:23.328" v="13" actId="478"/>
          <ac:picMkLst>
            <pc:docMk/>
            <pc:sldMk cId="0" sldId="282"/>
            <ac:picMk id="3" creationId="{E1622CEE-2962-4C4D-ACD4-1AF8B51B0986}"/>
          </ac:picMkLst>
        </pc:picChg>
        <pc:picChg chg="del">
          <ac:chgData name="Jessica Rumble" userId="1654a34f-0693-4aee-8e2f-20d43fcd02af" providerId="ADAL" clId="{80189576-5A21-4ACA-B7F3-CBC97AAD024B}" dt="2021-06-01T15:32:23.999" v="14" actId="478"/>
          <ac:picMkLst>
            <pc:docMk/>
            <pc:sldMk cId="0" sldId="282"/>
            <ac:picMk id="11" creationId="{A86937A4-0544-4449-AF59-1ACA55DF2492}"/>
          </ac:picMkLst>
        </pc:picChg>
        <pc:picChg chg="add mod">
          <ac:chgData name="Jessica Rumble" userId="1654a34f-0693-4aee-8e2f-20d43fcd02af" providerId="ADAL" clId="{80189576-5A21-4ACA-B7F3-CBC97AAD024B}" dt="2021-06-01T15:32:21.325" v="12"/>
          <ac:picMkLst>
            <pc:docMk/>
            <pc:sldMk cId="0" sldId="282"/>
            <ac:picMk id="12" creationId="{AEA18F7E-F68A-4819-A2D0-0976A2829FD7}"/>
          </ac:picMkLst>
        </pc:picChg>
        <pc:picChg chg="add mod">
          <ac:chgData name="Jessica Rumble" userId="1654a34f-0693-4aee-8e2f-20d43fcd02af" providerId="ADAL" clId="{80189576-5A21-4ACA-B7F3-CBC97AAD024B}" dt="2021-06-01T15:32:21.325" v="12"/>
          <ac:picMkLst>
            <pc:docMk/>
            <pc:sldMk cId="0" sldId="282"/>
            <ac:picMk id="14" creationId="{8DC105EC-1225-472E-BE0B-22014ECB8881}"/>
          </ac:picMkLst>
        </pc:picChg>
        <pc:cxnChg chg="add mod">
          <ac:chgData name="Jessica Rumble" userId="1654a34f-0693-4aee-8e2f-20d43fcd02af" providerId="ADAL" clId="{80189576-5A21-4ACA-B7F3-CBC97AAD024B}" dt="2021-06-01T15:32:21.325" v="12"/>
          <ac:cxnSpMkLst>
            <pc:docMk/>
            <pc:sldMk cId="0" sldId="282"/>
            <ac:cxnSpMk id="13" creationId="{B2AE0BC6-7512-48C3-A408-8D88598CF3DC}"/>
          </ac:cxnSpMkLst>
        </pc:cxnChg>
      </pc:sldChg>
      <pc:sldChg chg="addSp delSp modSp mod">
        <pc:chgData name="Jessica Rumble" userId="1654a34f-0693-4aee-8e2f-20d43fcd02af" providerId="ADAL" clId="{80189576-5A21-4ACA-B7F3-CBC97AAD024B}" dt="2021-06-01T15:33:25.685" v="22"/>
        <pc:sldMkLst>
          <pc:docMk/>
          <pc:sldMk cId="0" sldId="320"/>
        </pc:sldMkLst>
        <pc:spChg chg="add del">
          <ac:chgData name="Jessica Rumble" userId="1654a34f-0693-4aee-8e2f-20d43fcd02af" providerId="ADAL" clId="{80189576-5A21-4ACA-B7F3-CBC97AAD024B}" dt="2021-06-01T15:33:12.655" v="18" actId="478"/>
          <ac:spMkLst>
            <pc:docMk/>
            <pc:sldMk cId="0" sldId="320"/>
            <ac:spMk id="7" creationId="{808BBE09-4EA9-4591-866E-63A36A1B092D}"/>
          </ac:spMkLst>
        </pc:spChg>
        <pc:spChg chg="add del">
          <ac:chgData name="Jessica Rumble" userId="1654a34f-0693-4aee-8e2f-20d43fcd02af" providerId="ADAL" clId="{80189576-5A21-4ACA-B7F3-CBC97AAD024B}" dt="2021-06-01T15:33:12.655" v="18" actId="478"/>
          <ac:spMkLst>
            <pc:docMk/>
            <pc:sldMk cId="0" sldId="320"/>
            <ac:spMk id="8" creationId="{EAE72B7B-E5F5-4161-B37A-D2A26D484952}"/>
          </ac:spMkLst>
        </pc:spChg>
        <pc:spChg chg="add del">
          <ac:chgData name="Jessica Rumble" userId="1654a34f-0693-4aee-8e2f-20d43fcd02af" providerId="ADAL" clId="{80189576-5A21-4ACA-B7F3-CBC97AAD024B}" dt="2021-06-01T15:33:12.655" v="18" actId="478"/>
          <ac:spMkLst>
            <pc:docMk/>
            <pc:sldMk cId="0" sldId="320"/>
            <ac:spMk id="9" creationId="{6FA1AA94-FAB2-4EC8-812B-059574ACB08C}"/>
          </ac:spMkLst>
        </pc:spChg>
        <pc:picChg chg="add del">
          <ac:chgData name="Jessica Rumble" userId="1654a34f-0693-4aee-8e2f-20d43fcd02af" providerId="ADAL" clId="{80189576-5A21-4ACA-B7F3-CBC97AAD024B}" dt="2021-06-01T15:33:18.194" v="19" actId="478"/>
          <ac:picMkLst>
            <pc:docMk/>
            <pc:sldMk cId="0" sldId="320"/>
            <ac:picMk id="6" creationId="{77378F79-3146-45A1-B177-B612DE86BF92}"/>
          </ac:picMkLst>
        </pc:picChg>
        <pc:picChg chg="add del">
          <ac:chgData name="Jessica Rumble" userId="1654a34f-0693-4aee-8e2f-20d43fcd02af" providerId="ADAL" clId="{80189576-5A21-4ACA-B7F3-CBC97AAD024B}" dt="2021-06-01T15:33:18.762" v="20" actId="478"/>
          <ac:picMkLst>
            <pc:docMk/>
            <pc:sldMk cId="0" sldId="320"/>
            <ac:picMk id="10" creationId="{804DFC21-AE65-4B12-83B7-E6F155316C81}"/>
          </ac:picMkLst>
        </pc:picChg>
        <pc:picChg chg="add mod">
          <ac:chgData name="Jessica Rumble" userId="1654a34f-0693-4aee-8e2f-20d43fcd02af" providerId="ADAL" clId="{80189576-5A21-4ACA-B7F3-CBC97AAD024B}" dt="2021-06-01T15:33:21.674" v="21"/>
          <ac:picMkLst>
            <pc:docMk/>
            <pc:sldMk cId="0" sldId="320"/>
            <ac:picMk id="11" creationId="{BCC33143-137D-4B1E-A1CD-B081C37C0542}"/>
          </ac:picMkLst>
        </pc:picChg>
        <pc:picChg chg="add mod">
          <ac:chgData name="Jessica Rumble" userId="1654a34f-0693-4aee-8e2f-20d43fcd02af" providerId="ADAL" clId="{80189576-5A21-4ACA-B7F3-CBC97AAD024B}" dt="2021-06-01T15:33:25.685" v="22"/>
          <ac:picMkLst>
            <pc:docMk/>
            <pc:sldMk cId="0" sldId="320"/>
            <ac:picMk id="12" creationId="{AE501D02-BB96-4689-B661-BFB593CC4C67}"/>
          </ac:picMkLst>
        </pc:picChg>
      </pc:sldChg>
      <pc:sldChg chg="addSp delSp modSp mod">
        <pc:chgData name="Jessica Rumble" userId="1654a34f-0693-4aee-8e2f-20d43fcd02af" providerId="ADAL" clId="{80189576-5A21-4ACA-B7F3-CBC97AAD024B}" dt="2021-06-01T15:34:52.878" v="41" actId="20577"/>
        <pc:sldMkLst>
          <pc:docMk/>
          <pc:sldMk cId="0" sldId="321"/>
        </pc:sldMkLst>
        <pc:spChg chg="mod">
          <ac:chgData name="Jessica Rumble" userId="1654a34f-0693-4aee-8e2f-20d43fcd02af" providerId="ADAL" clId="{80189576-5A21-4ACA-B7F3-CBC97AAD024B}" dt="2021-06-01T15:34:52.878" v="41" actId="20577"/>
          <ac:spMkLst>
            <pc:docMk/>
            <pc:sldMk cId="0" sldId="321"/>
            <ac:spMk id="2" creationId="{BF0F33A6-22BC-4EA5-B046-743CF3D5492C}"/>
          </ac:spMkLst>
        </pc:spChg>
        <pc:picChg chg="del">
          <ac:chgData name="Jessica Rumble" userId="1654a34f-0693-4aee-8e2f-20d43fcd02af" providerId="ADAL" clId="{80189576-5A21-4ACA-B7F3-CBC97AAD024B}" dt="2021-06-01T15:33:49.789" v="24" actId="478"/>
          <ac:picMkLst>
            <pc:docMk/>
            <pc:sldMk cId="0" sldId="321"/>
            <ac:picMk id="6" creationId="{5A500501-C4AA-4D48-97FE-F51C8DFFF5F2}"/>
          </ac:picMkLst>
        </pc:picChg>
        <pc:picChg chg="add mod">
          <ac:chgData name="Jessica Rumble" userId="1654a34f-0693-4aee-8e2f-20d43fcd02af" providerId="ADAL" clId="{80189576-5A21-4ACA-B7F3-CBC97AAD024B}" dt="2021-06-01T15:33:49.984" v="25"/>
          <ac:picMkLst>
            <pc:docMk/>
            <pc:sldMk cId="0" sldId="321"/>
            <ac:picMk id="8" creationId="{7AA8775C-6442-4B89-ADBE-900047159BB7}"/>
          </ac:picMkLst>
        </pc:picChg>
      </pc:sldChg>
      <pc:sldChg chg="addSp delSp modSp mod">
        <pc:chgData name="Jessica Rumble" userId="1654a34f-0693-4aee-8e2f-20d43fcd02af" providerId="ADAL" clId="{80189576-5A21-4ACA-B7F3-CBC97AAD024B}" dt="2021-06-01T15:34:57.936" v="46" actId="20577"/>
        <pc:sldMkLst>
          <pc:docMk/>
          <pc:sldMk cId="0" sldId="322"/>
        </pc:sldMkLst>
        <pc:spChg chg="mod">
          <ac:chgData name="Jessica Rumble" userId="1654a34f-0693-4aee-8e2f-20d43fcd02af" providerId="ADAL" clId="{80189576-5A21-4ACA-B7F3-CBC97AAD024B}" dt="2021-06-01T15:34:57.936" v="46" actId="20577"/>
          <ac:spMkLst>
            <pc:docMk/>
            <pc:sldMk cId="0" sldId="322"/>
            <ac:spMk id="2" creationId="{02807F10-253E-4CAC-93FA-0E4B8309AB75}"/>
          </ac:spMkLst>
        </pc:spChg>
        <pc:picChg chg="del">
          <ac:chgData name="Jessica Rumble" userId="1654a34f-0693-4aee-8e2f-20d43fcd02af" providerId="ADAL" clId="{80189576-5A21-4ACA-B7F3-CBC97AAD024B}" dt="2021-06-01T15:33:58.471" v="26" actId="478"/>
          <ac:picMkLst>
            <pc:docMk/>
            <pc:sldMk cId="0" sldId="322"/>
            <ac:picMk id="5" creationId="{3143CBDC-3CE6-4B5A-9CE7-D4D5E9EBAD44}"/>
          </ac:picMkLst>
        </pc:picChg>
        <pc:picChg chg="del">
          <ac:chgData name="Jessica Rumble" userId="1654a34f-0693-4aee-8e2f-20d43fcd02af" providerId="ADAL" clId="{80189576-5A21-4ACA-B7F3-CBC97AAD024B}" dt="2021-06-01T15:34:11.188" v="29" actId="478"/>
          <ac:picMkLst>
            <pc:docMk/>
            <pc:sldMk cId="0" sldId="322"/>
            <ac:picMk id="7" creationId="{336C6D17-E9BB-4868-9620-D083C739F190}"/>
          </ac:picMkLst>
        </pc:picChg>
        <pc:picChg chg="add mod">
          <ac:chgData name="Jessica Rumble" userId="1654a34f-0693-4aee-8e2f-20d43fcd02af" providerId="ADAL" clId="{80189576-5A21-4ACA-B7F3-CBC97AAD024B}" dt="2021-06-01T15:33:58.742" v="27"/>
          <ac:picMkLst>
            <pc:docMk/>
            <pc:sldMk cId="0" sldId="322"/>
            <ac:picMk id="10" creationId="{3C37B40D-E448-4CB2-90F2-D7210DC9A448}"/>
          </ac:picMkLst>
        </pc:picChg>
        <pc:picChg chg="add mod">
          <ac:chgData name="Jessica Rumble" userId="1654a34f-0693-4aee-8e2f-20d43fcd02af" providerId="ADAL" clId="{80189576-5A21-4ACA-B7F3-CBC97AAD024B}" dt="2021-06-01T15:34:34.937" v="36" actId="1076"/>
          <ac:picMkLst>
            <pc:docMk/>
            <pc:sldMk cId="0" sldId="322"/>
            <ac:picMk id="11" creationId="{4F901683-C6C0-4F5C-8C9D-BB7CC635E0C1}"/>
          </ac:picMkLst>
        </pc:picChg>
        <pc:cxnChg chg="del mod ord">
          <ac:chgData name="Jessica Rumble" userId="1654a34f-0693-4aee-8e2f-20d43fcd02af" providerId="ADAL" clId="{80189576-5A21-4ACA-B7F3-CBC97AAD024B}" dt="2021-06-01T15:34:27.456" v="33" actId="478"/>
          <ac:cxnSpMkLst>
            <pc:docMk/>
            <pc:sldMk cId="0" sldId="322"/>
            <ac:cxnSpMk id="6" creationId="{264AED04-A1BA-451A-A915-5631ABB1B369}"/>
          </ac:cxnSpMkLst>
        </pc:cxnChg>
        <pc:cxnChg chg="del">
          <ac:chgData name="Jessica Rumble" userId="1654a34f-0693-4aee-8e2f-20d43fcd02af" providerId="ADAL" clId="{80189576-5A21-4ACA-B7F3-CBC97AAD024B}" dt="2021-06-01T15:34:32.985" v="35" actId="478"/>
          <ac:cxnSpMkLst>
            <pc:docMk/>
            <pc:sldMk cId="0" sldId="322"/>
            <ac:cxnSpMk id="9" creationId="{5B520020-A839-478E-BC38-E3575C1F7649}"/>
          </ac:cxnSpMkLst>
        </pc:cxnChg>
        <pc:cxnChg chg="add mod">
          <ac:chgData name="Jessica Rumble" userId="1654a34f-0693-4aee-8e2f-20d43fcd02af" providerId="ADAL" clId="{80189576-5A21-4ACA-B7F3-CBC97AAD024B}" dt="2021-06-01T15:34:30.944" v="34"/>
          <ac:cxnSpMkLst>
            <pc:docMk/>
            <pc:sldMk cId="0" sldId="322"/>
            <ac:cxnSpMk id="13" creationId="{614CC211-9F56-4319-AA69-AE1C66B1E35C}"/>
          </ac:cxnSpMkLst>
        </pc:cxnChg>
      </pc:sldChg>
      <pc:sldChg chg="addSp delSp modSp mod">
        <pc:chgData name="Jessica Rumble" userId="1654a34f-0693-4aee-8e2f-20d43fcd02af" providerId="ADAL" clId="{80189576-5A21-4ACA-B7F3-CBC97AAD024B}" dt="2021-06-01T15:32:48.053" v="16"/>
        <pc:sldMkLst>
          <pc:docMk/>
          <pc:sldMk cId="0" sldId="323"/>
        </pc:sldMkLst>
        <pc:picChg chg="del">
          <ac:chgData name="Jessica Rumble" userId="1654a34f-0693-4aee-8e2f-20d43fcd02af" providerId="ADAL" clId="{80189576-5A21-4ACA-B7F3-CBC97AAD024B}" dt="2021-06-01T15:32:43.821" v="15" actId="478"/>
          <ac:picMkLst>
            <pc:docMk/>
            <pc:sldMk cId="0" sldId="323"/>
            <ac:picMk id="3" creationId="{A59A9E21-1CD9-4357-81B3-9695C9938369}"/>
          </ac:picMkLst>
        </pc:picChg>
        <pc:picChg chg="add mod">
          <ac:chgData name="Jessica Rumble" userId="1654a34f-0693-4aee-8e2f-20d43fcd02af" providerId="ADAL" clId="{80189576-5A21-4ACA-B7F3-CBC97AAD024B}" dt="2021-06-01T15:32:48.053" v="16"/>
          <ac:picMkLst>
            <pc:docMk/>
            <pc:sldMk cId="0" sldId="323"/>
            <ac:picMk id="7" creationId="{6D9A3F88-B0F6-41AE-9246-E433061AB847}"/>
          </ac:picMkLst>
        </pc:picChg>
      </pc:sldChg>
      <pc:sldChg chg="del">
        <pc:chgData name="Jessica Rumble" userId="1654a34f-0693-4aee-8e2f-20d43fcd02af" providerId="ADAL" clId="{80189576-5A21-4ACA-B7F3-CBC97AAD024B}" dt="2021-06-01T15:33:40.692" v="23" actId="47"/>
        <pc:sldMkLst>
          <pc:docMk/>
          <pc:sldMk cId="0" sldId="324"/>
        </pc:sldMkLst>
      </pc:sldChg>
      <pc:sldChg chg="addSp delSp modSp mod">
        <pc:chgData name="Jessica Rumble" userId="1654a34f-0693-4aee-8e2f-20d43fcd02af" providerId="ADAL" clId="{80189576-5A21-4ACA-B7F3-CBC97AAD024B}" dt="2021-06-01T15:43:27.549" v="406" actId="6549"/>
        <pc:sldMkLst>
          <pc:docMk/>
          <pc:sldMk cId="0" sldId="325"/>
        </pc:sldMkLst>
        <pc:spChg chg="mod">
          <ac:chgData name="Jessica Rumble" userId="1654a34f-0693-4aee-8e2f-20d43fcd02af" providerId="ADAL" clId="{80189576-5A21-4ACA-B7F3-CBC97AAD024B}" dt="2021-06-01T15:43:13.809" v="399" actId="20577"/>
          <ac:spMkLst>
            <pc:docMk/>
            <pc:sldMk cId="0" sldId="325"/>
            <ac:spMk id="2" creationId="{925A8315-62F5-486B-9DEA-FA719DF551B5}"/>
          </ac:spMkLst>
        </pc:spChg>
        <pc:spChg chg="mod">
          <ac:chgData name="Jessica Rumble" userId="1654a34f-0693-4aee-8e2f-20d43fcd02af" providerId="ADAL" clId="{80189576-5A21-4ACA-B7F3-CBC97AAD024B}" dt="2021-06-01T15:43:27.549" v="406" actId="6549"/>
          <ac:spMkLst>
            <pc:docMk/>
            <pc:sldMk cId="0" sldId="325"/>
            <ac:spMk id="10" creationId="{3E38418A-7107-4C2D-A480-8A0DA6520CE7}"/>
          </ac:spMkLst>
        </pc:spChg>
        <pc:grpChg chg="del">
          <ac:chgData name="Jessica Rumble" userId="1654a34f-0693-4aee-8e2f-20d43fcd02af" providerId="ADAL" clId="{80189576-5A21-4ACA-B7F3-CBC97AAD024B}" dt="2021-06-01T15:43:19.067" v="400" actId="478"/>
          <ac:grpSpMkLst>
            <pc:docMk/>
            <pc:sldMk cId="0" sldId="325"/>
            <ac:grpSpMk id="6" creationId="{01AB5D66-F909-458E-9C8B-1E0A8D38CEC4}"/>
          </ac:grpSpMkLst>
        </pc:grpChg>
        <pc:picChg chg="add mod">
          <ac:chgData name="Jessica Rumble" userId="1654a34f-0693-4aee-8e2f-20d43fcd02af" providerId="ADAL" clId="{80189576-5A21-4ACA-B7F3-CBC97AAD024B}" dt="2021-06-01T15:43:23.331" v="401"/>
          <ac:picMkLst>
            <pc:docMk/>
            <pc:sldMk cId="0" sldId="325"/>
            <ac:picMk id="11" creationId="{88BE0C3D-876E-495F-B0B3-CF466E8E60E9}"/>
          </ac:picMkLst>
        </pc:picChg>
        <pc:picChg chg="add mod">
          <ac:chgData name="Jessica Rumble" userId="1654a34f-0693-4aee-8e2f-20d43fcd02af" providerId="ADAL" clId="{80189576-5A21-4ACA-B7F3-CBC97AAD024B}" dt="2021-06-01T15:43:23.331" v="401"/>
          <ac:picMkLst>
            <pc:docMk/>
            <pc:sldMk cId="0" sldId="325"/>
            <ac:picMk id="13" creationId="{54FE709F-342C-4353-B393-39D80D2EABAA}"/>
          </ac:picMkLst>
        </pc:picChg>
        <pc:cxnChg chg="add mod">
          <ac:chgData name="Jessica Rumble" userId="1654a34f-0693-4aee-8e2f-20d43fcd02af" providerId="ADAL" clId="{80189576-5A21-4ACA-B7F3-CBC97AAD024B}" dt="2021-06-01T15:43:23.331" v="401"/>
          <ac:cxnSpMkLst>
            <pc:docMk/>
            <pc:sldMk cId="0" sldId="325"/>
            <ac:cxnSpMk id="12" creationId="{234EBDBE-7A1D-42D2-9A46-7B4FAD8BE6A6}"/>
          </ac:cxnSpMkLst>
        </pc:cxnChg>
      </pc:sldChg>
      <pc:sldChg chg="addSp delSp modSp mod">
        <pc:chgData name="Jessica Rumble" userId="1654a34f-0693-4aee-8e2f-20d43fcd02af" providerId="ADAL" clId="{80189576-5A21-4ACA-B7F3-CBC97AAD024B}" dt="2021-06-01T15:39:29.079" v="100" actId="6549"/>
        <pc:sldMkLst>
          <pc:docMk/>
          <pc:sldMk cId="0" sldId="326"/>
        </pc:sldMkLst>
        <pc:spChg chg="mod">
          <ac:chgData name="Jessica Rumble" userId="1654a34f-0693-4aee-8e2f-20d43fcd02af" providerId="ADAL" clId="{80189576-5A21-4ACA-B7F3-CBC97AAD024B}" dt="2021-06-01T15:35:06.410" v="51" actId="20577"/>
          <ac:spMkLst>
            <pc:docMk/>
            <pc:sldMk cId="0" sldId="326"/>
            <ac:spMk id="2" creationId="{385DA7E3-EE51-4BAA-9E6A-580D1BDCC451}"/>
          </ac:spMkLst>
        </pc:spChg>
        <pc:spChg chg="mod">
          <ac:chgData name="Jessica Rumble" userId="1654a34f-0693-4aee-8e2f-20d43fcd02af" providerId="ADAL" clId="{80189576-5A21-4ACA-B7F3-CBC97AAD024B}" dt="2021-06-01T15:39:29.079" v="100" actId="6549"/>
          <ac:spMkLst>
            <pc:docMk/>
            <pc:sldMk cId="0" sldId="326"/>
            <ac:spMk id="5" creationId="{47CA749E-8A07-45AE-948D-009243B73D58}"/>
          </ac:spMkLst>
        </pc:spChg>
        <pc:picChg chg="del">
          <ac:chgData name="Jessica Rumble" userId="1654a34f-0693-4aee-8e2f-20d43fcd02af" providerId="ADAL" clId="{80189576-5A21-4ACA-B7F3-CBC97AAD024B}" dt="2021-06-01T15:35:24.224" v="52" actId="478"/>
          <ac:picMkLst>
            <pc:docMk/>
            <pc:sldMk cId="0" sldId="326"/>
            <ac:picMk id="3" creationId="{7E1EEA68-A005-4578-8EFE-FB1F8196DB58}"/>
          </ac:picMkLst>
        </pc:picChg>
        <pc:picChg chg="add mod">
          <ac:chgData name="Jessica Rumble" userId="1654a34f-0693-4aee-8e2f-20d43fcd02af" providerId="ADAL" clId="{80189576-5A21-4ACA-B7F3-CBC97AAD024B}" dt="2021-06-01T15:35:24.863" v="53"/>
          <ac:picMkLst>
            <pc:docMk/>
            <pc:sldMk cId="0" sldId="326"/>
            <ac:picMk id="6" creationId="{08B18FBD-6563-4EA1-A0B2-E3EFCDD95E0C}"/>
          </ac:picMkLst>
        </pc:picChg>
        <pc:cxnChg chg="mod ord">
          <ac:chgData name="Jessica Rumble" userId="1654a34f-0693-4aee-8e2f-20d43fcd02af" providerId="ADAL" clId="{80189576-5A21-4ACA-B7F3-CBC97AAD024B}" dt="2021-06-01T15:35:33.085" v="56" actId="1076"/>
          <ac:cxnSpMkLst>
            <pc:docMk/>
            <pc:sldMk cId="0" sldId="326"/>
            <ac:cxnSpMk id="4" creationId="{0307D8C4-1E3B-4FBA-801D-782C0BEE1B0E}"/>
          </ac:cxnSpMkLst>
        </pc:cxnChg>
      </pc:sldChg>
      <pc:sldChg chg="addSp delSp modSp mod">
        <pc:chgData name="Jessica Rumble" userId="1654a34f-0693-4aee-8e2f-20d43fcd02af" providerId="ADAL" clId="{80189576-5A21-4ACA-B7F3-CBC97AAD024B}" dt="2021-06-01T15:40:05.815" v="114" actId="1076"/>
        <pc:sldMkLst>
          <pc:docMk/>
          <pc:sldMk cId="0" sldId="328"/>
        </pc:sldMkLst>
        <pc:spChg chg="mod">
          <ac:chgData name="Jessica Rumble" userId="1654a34f-0693-4aee-8e2f-20d43fcd02af" providerId="ADAL" clId="{80189576-5A21-4ACA-B7F3-CBC97AAD024B}" dt="2021-06-01T15:39:10.212" v="95" actId="6549"/>
          <ac:spMkLst>
            <pc:docMk/>
            <pc:sldMk cId="0" sldId="328"/>
            <ac:spMk id="2" creationId="{879EF5BA-740E-4E54-86F5-DFDC472F5E0D}"/>
          </ac:spMkLst>
        </pc:spChg>
        <pc:spChg chg="mod">
          <ac:chgData name="Jessica Rumble" userId="1654a34f-0693-4aee-8e2f-20d43fcd02af" providerId="ADAL" clId="{80189576-5A21-4ACA-B7F3-CBC97AAD024B}" dt="2021-06-01T15:39:54.073" v="113" actId="6549"/>
          <ac:spMkLst>
            <pc:docMk/>
            <pc:sldMk cId="0" sldId="328"/>
            <ac:spMk id="4" creationId="{96E98D1E-B03E-4D66-9A95-8A1E6AAFD641}"/>
          </ac:spMkLst>
        </pc:spChg>
        <pc:picChg chg="del">
          <ac:chgData name="Jessica Rumble" userId="1654a34f-0693-4aee-8e2f-20d43fcd02af" providerId="ADAL" clId="{80189576-5A21-4ACA-B7F3-CBC97AAD024B}" dt="2021-06-01T15:39:41.255" v="102" actId="478"/>
          <ac:picMkLst>
            <pc:docMk/>
            <pc:sldMk cId="0" sldId="328"/>
            <ac:picMk id="3" creationId="{77D7C640-424B-473F-AFE6-944B97086603}"/>
          </ac:picMkLst>
        </pc:picChg>
        <pc:picChg chg="add mod">
          <ac:chgData name="Jessica Rumble" userId="1654a34f-0693-4aee-8e2f-20d43fcd02af" providerId="ADAL" clId="{80189576-5A21-4ACA-B7F3-CBC97AAD024B}" dt="2021-06-01T15:40:05.815" v="114" actId="1076"/>
          <ac:picMkLst>
            <pc:docMk/>
            <pc:sldMk cId="0" sldId="328"/>
            <ac:picMk id="5" creationId="{E33D679B-126C-4766-99DB-471B8673150E}"/>
          </ac:picMkLst>
        </pc:picChg>
      </pc:sldChg>
      <pc:sldChg chg="addSp delSp modSp mod">
        <pc:chgData name="Jessica Rumble" userId="1654a34f-0693-4aee-8e2f-20d43fcd02af" providerId="ADAL" clId="{80189576-5A21-4ACA-B7F3-CBC97AAD024B}" dt="2021-06-01T15:42:39.257" v="370" actId="6549"/>
        <pc:sldMkLst>
          <pc:docMk/>
          <pc:sldMk cId="0" sldId="329"/>
        </pc:sldMkLst>
        <pc:spChg chg="mod">
          <ac:chgData name="Jessica Rumble" userId="1654a34f-0693-4aee-8e2f-20d43fcd02af" providerId="ADAL" clId="{80189576-5A21-4ACA-B7F3-CBC97AAD024B}" dt="2021-06-01T15:40:44.878" v="137" actId="404"/>
          <ac:spMkLst>
            <pc:docMk/>
            <pc:sldMk cId="0" sldId="329"/>
            <ac:spMk id="2" creationId="{C9801F1A-D178-4574-8474-7A846AED5B02}"/>
          </ac:spMkLst>
        </pc:spChg>
        <pc:spChg chg="mod">
          <ac:chgData name="Jessica Rumble" userId="1654a34f-0693-4aee-8e2f-20d43fcd02af" providerId="ADAL" clId="{80189576-5A21-4ACA-B7F3-CBC97AAD024B}" dt="2021-06-01T15:42:39.257" v="370" actId="6549"/>
          <ac:spMkLst>
            <pc:docMk/>
            <pc:sldMk cId="0" sldId="329"/>
            <ac:spMk id="3" creationId="{AC7EA1A0-CF54-41EA-AF5B-998694479F26}"/>
          </ac:spMkLst>
        </pc:spChg>
        <pc:picChg chg="del">
          <ac:chgData name="Jessica Rumble" userId="1654a34f-0693-4aee-8e2f-20d43fcd02af" providerId="ADAL" clId="{80189576-5A21-4ACA-B7F3-CBC97AAD024B}" dt="2021-06-01T15:40:56.961" v="138" actId="478"/>
          <ac:picMkLst>
            <pc:docMk/>
            <pc:sldMk cId="0" sldId="329"/>
            <ac:picMk id="4" creationId="{349CF914-91D2-4940-B1D1-CE4CFABD1956}"/>
          </ac:picMkLst>
        </pc:picChg>
        <pc:picChg chg="add mod">
          <ac:chgData name="Jessica Rumble" userId="1654a34f-0693-4aee-8e2f-20d43fcd02af" providerId="ADAL" clId="{80189576-5A21-4ACA-B7F3-CBC97AAD024B}" dt="2021-06-01T15:41:00.936" v="139"/>
          <ac:picMkLst>
            <pc:docMk/>
            <pc:sldMk cId="0" sldId="329"/>
            <ac:picMk id="5" creationId="{AFE144F6-0959-4AA1-8D6C-038ABC45A350}"/>
          </ac:picMkLst>
        </pc:picChg>
      </pc:sldChg>
      <pc:sldChg chg="modSp mod">
        <pc:chgData name="Jessica Rumble" userId="1654a34f-0693-4aee-8e2f-20d43fcd02af" providerId="ADAL" clId="{80189576-5A21-4ACA-B7F3-CBC97AAD024B}" dt="2021-06-01T15:43:58.848" v="428" actId="6549"/>
        <pc:sldMkLst>
          <pc:docMk/>
          <pc:sldMk cId="0" sldId="330"/>
        </pc:sldMkLst>
        <pc:spChg chg="mod">
          <ac:chgData name="Jessica Rumble" userId="1654a34f-0693-4aee-8e2f-20d43fcd02af" providerId="ADAL" clId="{80189576-5A21-4ACA-B7F3-CBC97AAD024B}" dt="2021-06-01T15:43:43.863" v="408" actId="1076"/>
          <ac:spMkLst>
            <pc:docMk/>
            <pc:sldMk cId="0" sldId="330"/>
            <ac:spMk id="2" creationId="{B7390752-17A0-4041-8BFA-BCFEABD02C33}"/>
          </ac:spMkLst>
        </pc:spChg>
        <pc:spChg chg="mod">
          <ac:chgData name="Jessica Rumble" userId="1654a34f-0693-4aee-8e2f-20d43fcd02af" providerId="ADAL" clId="{80189576-5A21-4ACA-B7F3-CBC97AAD024B}" dt="2021-06-01T15:43:58.848" v="428" actId="6549"/>
          <ac:spMkLst>
            <pc:docMk/>
            <pc:sldMk cId="0" sldId="330"/>
            <ac:spMk id="3" creationId="{A656FB8C-7903-4AC1-849C-9A4216CC2BCA}"/>
          </ac:spMkLst>
        </pc:spChg>
      </pc:sldChg>
      <pc:sldChg chg="addSp delSp modSp add mod">
        <pc:chgData name="Jessica Rumble" userId="1654a34f-0693-4aee-8e2f-20d43fcd02af" providerId="ADAL" clId="{80189576-5A21-4ACA-B7F3-CBC97AAD024B}" dt="2021-06-01T15:45:47.869" v="445" actId="20577"/>
        <pc:sldMkLst>
          <pc:docMk/>
          <pc:sldMk cId="3330425046" sldId="331"/>
        </pc:sldMkLst>
        <pc:spChg chg="mod">
          <ac:chgData name="Jessica Rumble" userId="1654a34f-0693-4aee-8e2f-20d43fcd02af" providerId="ADAL" clId="{80189576-5A21-4ACA-B7F3-CBC97AAD024B}" dt="2021-06-01T15:45:47.869" v="445" actId="20577"/>
          <ac:spMkLst>
            <pc:docMk/>
            <pc:sldMk cId="3330425046" sldId="331"/>
            <ac:spMk id="2" creationId="{B714768F-A57C-433D-8605-A890A8F9AA66}"/>
          </ac:spMkLst>
        </pc:spChg>
        <pc:spChg chg="del">
          <ac:chgData name="Jessica Rumble" userId="1654a34f-0693-4aee-8e2f-20d43fcd02af" providerId="ADAL" clId="{80189576-5A21-4ACA-B7F3-CBC97AAD024B}" dt="2021-06-01T15:45:41.144" v="430" actId="478"/>
          <ac:spMkLst>
            <pc:docMk/>
            <pc:sldMk cId="3330425046" sldId="331"/>
            <ac:spMk id="7" creationId="{808BBE09-4EA9-4591-866E-63A36A1B092D}"/>
          </ac:spMkLst>
        </pc:spChg>
        <pc:spChg chg="del">
          <ac:chgData name="Jessica Rumble" userId="1654a34f-0693-4aee-8e2f-20d43fcd02af" providerId="ADAL" clId="{80189576-5A21-4ACA-B7F3-CBC97AAD024B}" dt="2021-06-01T15:45:41.144" v="430" actId="478"/>
          <ac:spMkLst>
            <pc:docMk/>
            <pc:sldMk cId="3330425046" sldId="331"/>
            <ac:spMk id="8" creationId="{EAE72B7B-E5F5-4161-B37A-D2A26D484952}"/>
          </ac:spMkLst>
        </pc:spChg>
        <pc:spChg chg="del">
          <ac:chgData name="Jessica Rumble" userId="1654a34f-0693-4aee-8e2f-20d43fcd02af" providerId="ADAL" clId="{80189576-5A21-4ACA-B7F3-CBC97AAD024B}" dt="2021-06-01T15:45:41.144" v="430" actId="478"/>
          <ac:spMkLst>
            <pc:docMk/>
            <pc:sldMk cId="3330425046" sldId="331"/>
            <ac:spMk id="9" creationId="{6FA1AA94-FAB2-4EC8-812B-059574ACB08C}"/>
          </ac:spMkLst>
        </pc:spChg>
        <pc:picChg chg="del">
          <ac:chgData name="Jessica Rumble" userId="1654a34f-0693-4aee-8e2f-20d43fcd02af" providerId="ADAL" clId="{80189576-5A21-4ACA-B7F3-CBC97AAD024B}" dt="2021-06-01T15:45:41.144" v="430" actId="478"/>
          <ac:picMkLst>
            <pc:docMk/>
            <pc:sldMk cId="3330425046" sldId="331"/>
            <ac:picMk id="3" creationId="{1034766B-56A6-4C1F-8033-F157F8E69CEA}"/>
          </ac:picMkLst>
        </pc:picChg>
        <pc:picChg chg="del">
          <ac:chgData name="Jessica Rumble" userId="1654a34f-0693-4aee-8e2f-20d43fcd02af" providerId="ADAL" clId="{80189576-5A21-4ACA-B7F3-CBC97AAD024B}" dt="2021-06-01T15:45:41.144" v="430" actId="478"/>
          <ac:picMkLst>
            <pc:docMk/>
            <pc:sldMk cId="3330425046" sldId="331"/>
            <ac:picMk id="5" creationId="{F34B36AB-91C2-4EA9-A934-CB1F1BA9A31D}"/>
          </ac:picMkLst>
        </pc:picChg>
        <pc:picChg chg="del">
          <ac:chgData name="Jessica Rumble" userId="1654a34f-0693-4aee-8e2f-20d43fcd02af" providerId="ADAL" clId="{80189576-5A21-4ACA-B7F3-CBC97AAD024B}" dt="2021-06-01T15:45:41.144" v="430" actId="478"/>
          <ac:picMkLst>
            <pc:docMk/>
            <pc:sldMk cId="3330425046" sldId="331"/>
            <ac:picMk id="11" creationId="{BCC33143-137D-4B1E-A1CD-B081C37C0542}"/>
          </ac:picMkLst>
        </pc:picChg>
        <pc:picChg chg="del">
          <ac:chgData name="Jessica Rumble" userId="1654a34f-0693-4aee-8e2f-20d43fcd02af" providerId="ADAL" clId="{80189576-5A21-4ACA-B7F3-CBC97AAD024B}" dt="2021-06-01T15:45:41.144" v="430" actId="478"/>
          <ac:picMkLst>
            <pc:docMk/>
            <pc:sldMk cId="3330425046" sldId="331"/>
            <ac:picMk id="12" creationId="{AE501D02-BB96-4689-B661-BFB593CC4C67}"/>
          </ac:picMkLst>
        </pc:picChg>
        <pc:picChg chg="add mod">
          <ac:chgData name="Jessica Rumble" userId="1654a34f-0693-4aee-8e2f-20d43fcd02af" providerId="ADAL" clId="{80189576-5A21-4ACA-B7F3-CBC97AAD024B}" dt="2021-06-01T15:45:42.363" v="431"/>
          <ac:picMkLst>
            <pc:docMk/>
            <pc:sldMk cId="3330425046" sldId="331"/>
            <ac:picMk id="13" creationId="{900D8C14-073A-4322-9C11-9895253E196F}"/>
          </ac:picMkLst>
        </pc:picChg>
        <pc:cxnChg chg="del">
          <ac:chgData name="Jessica Rumble" userId="1654a34f-0693-4aee-8e2f-20d43fcd02af" providerId="ADAL" clId="{80189576-5A21-4ACA-B7F3-CBC97AAD024B}" dt="2021-06-01T15:45:41.144" v="430" actId="478"/>
          <ac:cxnSpMkLst>
            <pc:docMk/>
            <pc:sldMk cId="3330425046" sldId="331"/>
            <ac:cxnSpMk id="4" creationId="{C167C842-098B-44C0-ADD4-E516A8FD82A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AF07F-B6C2-49C6-8E9C-0024425691B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E62ED-45DF-47F4-8159-6DF75C0BA23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575CFB7-CF7F-4C23-8F4C-E4785527DEB3}" type="datetime1">
              <a:rPr lang="en-GB"/>
              <a:pPr lvl="0"/>
              <a:t>11/10/2021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BBC50D-E613-4D5F-B9E5-EF8A8BE30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90" y="1143000"/>
            <a:ext cx="4365629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E96EFFA-CB5B-4EC5-AF83-870666C1DAA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280A2-363E-41C7-8661-95AFC63B2FF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A7F5-E368-4C3F-89B6-2F8A451F6B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3CC0D2F-6AF3-469D-A60F-BF8352DF48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9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F559E3-2838-4D68-98BB-C69C9812E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63E5F-58D0-4A33-BA7A-C304574392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A0794-9936-4418-BD2A-92DF0391B6F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CE71E5-C16E-486F-8C8C-349875E24688}" type="slidenum">
              <a:t>1</a:t>
            </a:fld>
            <a:endParaRPr lang="cy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BC4DA-8147-44B8-9CB8-A60D9BC81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CD411-6B86-4BCC-9020-38A7C09FEF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3DE45-E58A-41A2-817F-44E5287A30D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948D3-076E-48A0-9C13-EB493357D159}" type="slidenum">
              <a:t>2</a:t>
            </a:fld>
            <a:endParaRPr lang="cy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65329-BF3F-40DD-A9D2-977C2A748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27F44-53D8-42DC-BC45-C835D03C53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A8305-F278-41E5-A97D-AEC0563DD71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39DEFF-B7C3-45C8-8D01-E990E9C14E39}" type="slidenum">
              <a:t>3</a:t>
            </a:fld>
            <a:endParaRPr lang="cy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ECE50-0995-4C45-824E-CA44A86AC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0D459-A72F-4270-A91A-6CED9E4A30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E23D-A847-4954-825A-21A025A4834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6425B3-9597-4606-8C57-691027033F3F}" type="slidenum">
              <a:t>5</a:t>
            </a:fld>
            <a:endParaRPr lang="cy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ECE50-0995-4C45-824E-CA44A86AC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0D459-A72F-4270-A91A-6CED9E4A30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E23D-A847-4954-825A-21A025A4834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6425B3-9597-4606-8C57-691027033F3F}" type="slidenum">
              <a:t>6</a:t>
            </a:fld>
            <a:endParaRPr lang="cy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89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22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8461-F692-45CF-9D40-B284EA2E98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0695" y="2537999"/>
            <a:ext cx="9650413" cy="1439997"/>
          </a:xfrm>
          <a:noFill/>
        </p:spPr>
        <p:txBody>
          <a:bodyPr lIns="0" bIns="0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E73E5-FBAE-4FD8-AED8-AC4BC04100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0705" y="4032001"/>
            <a:ext cx="9650413" cy="1079997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1A87F-4B23-4C6D-A8F3-FF9E9E07D9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8160" y="6923443"/>
            <a:ext cx="2405658" cy="215999"/>
          </a:xfrm>
        </p:spPr>
        <p:txBody>
          <a:bodyPr/>
          <a:lstStyle>
            <a:lvl1pPr algn="l">
              <a:defRPr sz="2500"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248D4-FDF7-49EB-8A31-85790C57C4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87720" y="6876946"/>
            <a:ext cx="3608487" cy="215999"/>
          </a:xfrm>
        </p:spPr>
        <p:txBody>
          <a:bodyPr/>
          <a:lstStyle>
            <a:lvl1pPr>
              <a:defRPr>
                <a:solidFill>
                  <a:srgbClr val="8400C6"/>
                </a:solidFill>
              </a:defRPr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77532-746D-49D4-AD1F-31732D9612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19721" y="6876946"/>
            <a:ext cx="467999" cy="215999"/>
          </a:xfrm>
        </p:spPr>
        <p:txBody>
          <a:bodyPr/>
          <a:lstStyle>
            <a:lvl1pPr>
              <a:defRPr>
                <a:solidFill>
                  <a:srgbClr val="8400C6"/>
                </a:solidFill>
              </a:defRPr>
            </a:lvl1pPr>
          </a:lstStyle>
          <a:p>
            <a:pPr lvl="0"/>
            <a:fld id="{170E5A9F-20FC-44C3-A42D-9598AB6A6EF2}" type="slidenum"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FC3074-F106-4C1D-9C92-51AA6878638B}"/>
              </a:ext>
            </a:extLst>
          </p:cNvPr>
          <p:cNvSpPr/>
          <p:nvPr/>
        </p:nvSpPr>
        <p:spPr>
          <a:xfrm>
            <a:off x="0" y="0"/>
            <a:ext cx="2195995" cy="2051995"/>
          </a:xfrm>
          <a:prstGeom prst="rect">
            <a:avLst/>
          </a:prstGeom>
          <a:solidFill>
            <a:srgbClr val="68F7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F8CB77C-27D2-45B3-85B2-93FEAB869102}"/>
              </a:ext>
            </a:extLst>
          </p:cNvPr>
          <p:cNvSpPr txBox="1"/>
          <p:nvPr/>
        </p:nvSpPr>
        <p:spPr>
          <a:xfrm>
            <a:off x="8371112" y="6876004"/>
            <a:ext cx="1799996" cy="21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The Duke of Edinburgh’s Award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4F7D735-0479-41C8-9AEB-5074035C812F}"/>
              </a:ext>
            </a:extLst>
          </p:cNvPr>
          <p:cNvGrpSpPr/>
          <p:nvPr/>
        </p:nvGrpSpPr>
        <p:grpSpPr>
          <a:xfrm>
            <a:off x="-51425" y="0"/>
            <a:ext cx="3086502" cy="2220684"/>
            <a:chOff x="-51425" y="0"/>
            <a:chExt cx="3086502" cy="2220684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0BB3AE8D-70AD-4BBF-A480-198D38AE5306}"/>
                </a:ext>
              </a:extLst>
            </p:cNvPr>
            <p:cNvSpPr/>
            <p:nvPr/>
          </p:nvSpPr>
          <p:spPr>
            <a:xfrm>
              <a:off x="-51425" y="0"/>
              <a:ext cx="2823658" cy="2091836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3A7CF149-615D-4150-B6C1-AA1F361F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1425" y="0"/>
              <a:ext cx="3086502" cy="222068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035591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22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5463-5A2D-4EE7-9F8E-F41C7E423B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5" y="2536152"/>
            <a:ext cx="9650413" cy="1439997"/>
          </a:xfrm>
          <a:noFill/>
        </p:spPr>
        <p:txBody>
          <a:bodyPr lIns="0" bIns="0"/>
          <a:lstStyle>
            <a:lvl1pPr>
              <a:defRPr sz="68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7247E-6DDE-43C1-A8CB-5B29DA61A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695" y="4032001"/>
            <a:ext cx="9650413" cy="1079997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89A99E7-230E-4006-B4B8-751EB6E2DD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FA7031D-2707-489A-B6A9-778ADC9492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68F7B3"/>
                </a:solidFill>
              </a:defRPr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023756E-E48D-4FDE-88BE-1CC9DF69F8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8F7B3"/>
                </a:solidFill>
              </a:defRPr>
            </a:lvl1pPr>
          </a:lstStyle>
          <a:p>
            <a:pPr lvl="0"/>
            <a:fld id="{CA58F2A7-D564-456A-A51A-D8FEE350B387}" type="slidenum">
              <a:t>‹#›</a:t>
            </a:fld>
            <a:endParaRPr lang="en-GB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B6437914-4013-42BC-88D4-3E7F20F01D23}"/>
              </a:ext>
            </a:extLst>
          </p:cNvPr>
          <p:cNvGrpSpPr/>
          <p:nvPr/>
        </p:nvGrpSpPr>
        <p:grpSpPr>
          <a:xfrm>
            <a:off x="8244587" y="0"/>
            <a:ext cx="2447227" cy="1828800"/>
            <a:chOff x="8244587" y="0"/>
            <a:chExt cx="2447227" cy="1828800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F855781-79B2-467C-B513-714642C66A15}"/>
                </a:ext>
              </a:extLst>
            </p:cNvPr>
            <p:cNvSpPr/>
            <p:nvPr/>
          </p:nvSpPr>
          <p:spPr>
            <a:xfrm>
              <a:off x="8244587" y="0"/>
              <a:ext cx="2238816" cy="1722693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4C672FBD-4CA9-4457-BE28-53E1BD98D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4587" y="0"/>
              <a:ext cx="2447227" cy="1828800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43145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38464FB-BCFE-4561-B211-FBE7A3F44DAA}"/>
              </a:ext>
            </a:extLst>
          </p:cNvPr>
          <p:cNvSpPr/>
          <p:nvPr/>
        </p:nvSpPr>
        <p:spPr>
          <a:xfrm>
            <a:off x="196852" y="1817690"/>
            <a:ext cx="10298109" cy="5543549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71B6E7-C213-4570-A94B-32433CAB8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371112" cy="1619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6FCA19-CFEA-4019-8DE0-8AEE2A31A0A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8DCC0B-AF70-4177-8EE5-A2700EA3F1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0F35D9-CD01-42D2-A537-0CA5789A49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C5D618-E78F-433B-BB8C-AF05EEBF10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E677C-B230-4664-AA33-91660A0B41D3}" type="slidenum"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7C339-1B13-4BC7-A481-7F06E75DB9F3}"/>
              </a:ext>
            </a:extLst>
          </p:cNvPr>
          <p:cNvGrpSpPr/>
          <p:nvPr/>
        </p:nvGrpSpPr>
        <p:grpSpPr>
          <a:xfrm>
            <a:off x="8371112" y="0"/>
            <a:ext cx="2320701" cy="1619246"/>
            <a:chOff x="8371112" y="0"/>
            <a:chExt cx="2320701" cy="16192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CE8AAF-ACA1-416F-B698-D0EBFC8E6B43}"/>
                </a:ext>
              </a:extLst>
            </p:cNvPr>
            <p:cNvSpPr/>
            <p:nvPr/>
          </p:nvSpPr>
          <p:spPr>
            <a:xfrm>
              <a:off x="8371112" y="0"/>
              <a:ext cx="2123072" cy="1525301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CCF1EB-E8A4-4FF1-B344-D5E04873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112" y="0"/>
              <a:ext cx="2320701" cy="1619246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909062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EBE656E-4F6A-49C6-9C06-ADFA3E5BA98D}"/>
              </a:ext>
            </a:extLst>
          </p:cNvPr>
          <p:cNvSpPr/>
          <p:nvPr/>
        </p:nvSpPr>
        <p:spPr>
          <a:xfrm>
            <a:off x="196852" y="1817690"/>
            <a:ext cx="10298109" cy="5543549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532EED-E976-40E1-A26D-27D5F1AF22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7E569F-E760-4F3A-9F51-960D1C6723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89015" y="2484433"/>
            <a:ext cx="3960001" cy="40671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A5F3A1B-53CB-4BB8-8BCB-7691D1C9BCB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742797" y="2484433"/>
            <a:ext cx="3960001" cy="40671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234FD05-4085-42A0-9BD6-FB165CDBDF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DD39DA2-875C-474F-8C6F-B5278E81E6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8F7901F-E4AB-4140-965A-43BD307844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4DF885-C435-4651-ADEA-57E7DB1BC3F6}" type="slidenum"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CA11EB-1DCE-4441-8A1B-CE1D7C22DDD9}"/>
              </a:ext>
            </a:extLst>
          </p:cNvPr>
          <p:cNvGrpSpPr/>
          <p:nvPr/>
        </p:nvGrpSpPr>
        <p:grpSpPr>
          <a:xfrm>
            <a:off x="8371112" y="0"/>
            <a:ext cx="2320701" cy="1619246"/>
            <a:chOff x="8371112" y="0"/>
            <a:chExt cx="2320701" cy="16192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1E4FD6-047F-4637-92FF-515EA2D8EB7E}"/>
                </a:ext>
              </a:extLst>
            </p:cNvPr>
            <p:cNvSpPr/>
            <p:nvPr/>
          </p:nvSpPr>
          <p:spPr>
            <a:xfrm>
              <a:off x="8371112" y="0"/>
              <a:ext cx="2123072" cy="1525301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92933D-A18A-45DB-B4A7-ECB7ADD15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112" y="0"/>
              <a:ext cx="2320701" cy="1619246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241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C1B0760-2C28-4F99-BBC6-0187AC408D0D}"/>
              </a:ext>
            </a:extLst>
          </p:cNvPr>
          <p:cNvSpPr/>
          <p:nvPr/>
        </p:nvSpPr>
        <p:spPr>
          <a:xfrm>
            <a:off x="196852" y="1817690"/>
            <a:ext cx="5148264" cy="5543549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7D22B7-0B34-44EC-AB7C-36955B21BA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C1CB72-CF69-402A-82C3-00BD3CF8A45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89015" y="2484433"/>
            <a:ext cx="3600001" cy="40671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00E10-AC44-4CE4-B969-7E432FED4E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B0AC-D606-4B47-B3F7-E0F0FDF21E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0D732-0CD7-414A-ABB8-2C6D5C7A27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A36666-F652-4EAF-A190-82D4AB866938}" type="slidenum">
              <a:t>‹#›</a:t>
            </a:fld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F586242-3B39-4883-98EC-8A015F44E8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45116" y="1817690"/>
            <a:ext cx="5149845" cy="5543549"/>
          </a:xfrm>
        </p:spPr>
        <p:txBody>
          <a:bodyPr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icon to add photo </a:t>
            </a:r>
            <a:br>
              <a:rPr lang="en-GB"/>
            </a:br>
            <a:r>
              <a:rPr lang="en-GB"/>
              <a:t>(will crop automatically to 154x143mm)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74D560-5F40-493F-84BC-1BB3687366B2}"/>
              </a:ext>
            </a:extLst>
          </p:cNvPr>
          <p:cNvGrpSpPr/>
          <p:nvPr/>
        </p:nvGrpSpPr>
        <p:grpSpPr>
          <a:xfrm>
            <a:off x="8371112" y="0"/>
            <a:ext cx="2320701" cy="1619246"/>
            <a:chOff x="8371112" y="0"/>
            <a:chExt cx="2320701" cy="1619246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5D4C487-53F0-4A28-B435-94CE59DC2D40}"/>
                </a:ext>
              </a:extLst>
            </p:cNvPr>
            <p:cNvSpPr/>
            <p:nvPr/>
          </p:nvSpPr>
          <p:spPr>
            <a:xfrm>
              <a:off x="8371112" y="0"/>
              <a:ext cx="2123072" cy="1525301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EC4937EF-BF5F-4CAC-A003-54BBECCC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112" y="0"/>
              <a:ext cx="2320701" cy="1619246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717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022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67E0E6D-F961-4D8C-A3B1-ACEF52A578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5D163101-2BBD-453F-91CF-DDF451CEB6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68F7B3"/>
                </a:solidFill>
              </a:defRPr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876FAC5-5AD9-481C-B35E-77FED86C7F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8F7B3"/>
                </a:solidFill>
              </a:defRPr>
            </a:lvl1pPr>
          </a:lstStyle>
          <a:p>
            <a:pPr lvl="0"/>
            <a:fld id="{1CB9B267-7F73-412B-A163-E06D23AB2FD1}" type="slidenum"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86E68-6C05-4DD8-B150-E742029FFA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45114" y="3000466"/>
            <a:ext cx="7200003" cy="1559938"/>
          </a:xfrm>
        </p:spPr>
        <p:txBody>
          <a:bodyPr lIns="467999" tIns="359999" bIns="431999" anchor="ctr">
            <a:spAutoFit/>
          </a:bodyPr>
          <a:lstStyle>
            <a:lvl1pPr>
              <a:spcAft>
                <a:spcPts val="0"/>
              </a:spcAft>
              <a:defRPr lang="en-GB" sz="2400">
                <a:solidFill>
                  <a:srgbClr val="68F7B3"/>
                </a:solidFill>
              </a:defRPr>
            </a:lvl1pPr>
            <a:lvl2pPr>
              <a:defRPr lang="en-GB" sz="1300" cap="all">
                <a:solidFill>
                  <a:srgbClr val="68F7B3"/>
                </a:solidFill>
              </a:defRPr>
            </a:lvl2pPr>
          </a:lstStyle>
          <a:p>
            <a:pPr lvl="0"/>
            <a:r>
              <a:rPr lang="en-GB"/>
              <a:t>Level 1 (quote)</a:t>
            </a:r>
          </a:p>
          <a:p>
            <a:pPr lvl="1"/>
            <a:r>
              <a:rPr lang="en-GB"/>
              <a:t>Level 2 (quote source)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07724A-CDE1-4551-8144-92887ABE573D}"/>
              </a:ext>
            </a:extLst>
          </p:cNvPr>
          <p:cNvGrpSpPr/>
          <p:nvPr/>
        </p:nvGrpSpPr>
        <p:grpSpPr>
          <a:xfrm>
            <a:off x="8371112" y="0"/>
            <a:ext cx="2320701" cy="1619246"/>
            <a:chOff x="8371112" y="0"/>
            <a:chExt cx="2320701" cy="1619246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C5A44E6-0DB5-41D7-A303-E0E7EB3432C0}"/>
                </a:ext>
              </a:extLst>
            </p:cNvPr>
            <p:cNvSpPr/>
            <p:nvPr/>
          </p:nvSpPr>
          <p:spPr>
            <a:xfrm>
              <a:off x="8371112" y="0"/>
              <a:ext cx="2123072" cy="1525301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8A67B904-1F0A-4991-896A-2740B23F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112" y="0"/>
              <a:ext cx="2320701" cy="1619246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167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B1FC-FEC7-4CF8-97F0-C463221DD8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E6ED5-4992-402A-B1FB-875CB941D5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B4C42-761E-4EA1-8FCD-7015456636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1B2B3-F8FF-4161-B591-95DD893E0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34AF19-6E17-4E00-9E4F-0C03A5BF3B28}" type="slidenum"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6AF95B-E05C-44D0-BC9F-7F7B8E7C15AD}"/>
              </a:ext>
            </a:extLst>
          </p:cNvPr>
          <p:cNvGrpSpPr/>
          <p:nvPr/>
        </p:nvGrpSpPr>
        <p:grpSpPr>
          <a:xfrm>
            <a:off x="8371112" y="0"/>
            <a:ext cx="2320701" cy="1619246"/>
            <a:chOff x="8371112" y="0"/>
            <a:chExt cx="2320701" cy="16192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48790D-D227-460B-9D45-5CA00554272D}"/>
                </a:ext>
              </a:extLst>
            </p:cNvPr>
            <p:cNvSpPr/>
            <p:nvPr/>
          </p:nvSpPr>
          <p:spPr>
            <a:xfrm>
              <a:off x="8371112" y="0"/>
              <a:ext cx="2123072" cy="1525301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DD507-20F6-4D6E-A49E-E2B891BD4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112" y="0"/>
              <a:ext cx="2320701" cy="1619246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262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DC72C-75A7-4C1B-9E65-806AE2D7EA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FC12A-FF01-4F75-8D04-E82762E2CD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A2C50-4970-4377-A87E-E53CB4D726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4567D8-D51A-4232-BA33-EA7BB3FA25DE}" type="slidenum"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CA9590-F8E9-4EBF-9755-94CF0A72ADEA}"/>
              </a:ext>
            </a:extLst>
          </p:cNvPr>
          <p:cNvGrpSpPr/>
          <p:nvPr/>
        </p:nvGrpSpPr>
        <p:grpSpPr>
          <a:xfrm>
            <a:off x="8371112" y="0"/>
            <a:ext cx="2320701" cy="1619246"/>
            <a:chOff x="8371112" y="0"/>
            <a:chExt cx="2320701" cy="1619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DE889C-A3A3-4A6C-A73D-888549538462}"/>
                </a:ext>
              </a:extLst>
            </p:cNvPr>
            <p:cNvSpPr/>
            <p:nvPr/>
          </p:nvSpPr>
          <p:spPr>
            <a:xfrm>
              <a:off x="8371112" y="0"/>
              <a:ext cx="2123072" cy="1525301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B655BE-6625-4382-A8AE-72C434AE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1112" y="0"/>
              <a:ext cx="2320701" cy="1619246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627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34A07-CF44-4340-94F8-DA2EF56A3D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963817" cy="1619246"/>
          </a:xfrm>
          <a:prstGeom prst="rect">
            <a:avLst/>
          </a:prstGeom>
          <a:solidFill>
            <a:srgbClr val="02269E"/>
          </a:solidFill>
          <a:ln>
            <a:noFill/>
          </a:ln>
        </p:spPr>
        <p:txBody>
          <a:bodyPr vert="horz" wrap="square" lIns="539998" tIns="0" rIns="0" bIns="359999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BB17C-1FCF-4823-B3F3-AE43D8FD2A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9015" y="2484433"/>
            <a:ext cx="8713783" cy="40671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A8B58-C310-4E52-9582-3301F529812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71112" y="6876946"/>
            <a:ext cx="1799996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en-US"/>
              <a:t>23 March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A0FD-1EB6-46E6-B300-ED11A1677DD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89015" y="6876946"/>
            <a:ext cx="4356101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1" i="0" u="none" strike="noStrike" kern="1200" cap="none" spc="0" baseline="0">
                <a:solidFill>
                  <a:srgbClr val="02269E"/>
                </a:solidFill>
                <a:uFillTx/>
                <a:latin typeface="Arial"/>
              </a:defRPr>
            </a:lvl1pPr>
          </a:lstStyle>
          <a:p>
            <a:pPr lvl="0"/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354D6-43A2-4E7E-9058-C1C54B317A8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0695" y="6876946"/>
            <a:ext cx="468309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cap="none" spc="0" baseline="0">
                <a:solidFill>
                  <a:srgbClr val="02269E"/>
                </a:solidFill>
                <a:uFillTx/>
                <a:latin typeface="Arial"/>
              </a:defRPr>
            </a:lvl1pPr>
          </a:lstStyle>
          <a:p>
            <a:pPr lvl="0"/>
            <a:fld id="{49F17750-7260-4DE8-B5A4-0A65950C8284}" type="slidenum"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CBB44-0FA3-4D75-ACE7-D01EB9EB3797}"/>
              </a:ext>
            </a:extLst>
          </p:cNvPr>
          <p:cNvSpPr/>
          <p:nvPr/>
        </p:nvSpPr>
        <p:spPr>
          <a:xfrm>
            <a:off x="8963817" y="0"/>
            <a:ext cx="1727996" cy="1619246"/>
          </a:xfrm>
          <a:prstGeom prst="rect">
            <a:avLst/>
          </a:prstGeom>
          <a:solidFill>
            <a:srgbClr val="68F7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487ABB0-2237-471E-AEAB-139BDC2DD3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3078" y="208803"/>
            <a:ext cx="789465" cy="11700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marL="0" marR="0" lvl="0" indent="0" algn="l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200" b="1" i="0" u="none" strike="noStrike" kern="1200" cap="none" spc="0" baseline="0">
          <a:solidFill>
            <a:srgbClr val="FFFFFF"/>
          </a:solidFill>
          <a:uFillTx/>
          <a:latin typeface="Arial"/>
        </a:defRPr>
      </a:lvl1pPr>
    </p:titleStyle>
    <p:bodyStyle>
      <a:lvl1pPr marL="0" marR="0" lvl="0" indent="0" algn="l" defTabSz="1007943" rtl="0" fontAlgn="auto" hangingPunct="1">
        <a:lnSpc>
          <a:spcPct val="110000"/>
        </a:lnSpc>
        <a:spcBef>
          <a:spcPts val="0"/>
        </a:spcBef>
        <a:spcAft>
          <a:spcPts val="1800"/>
        </a:spcAft>
        <a:buNone/>
        <a:tabLst/>
        <a:defRPr lang="en-US" sz="1800" b="0" i="0" u="none" strike="noStrike" kern="1200" cap="none" spc="0" baseline="0">
          <a:solidFill>
            <a:srgbClr val="02269E"/>
          </a:solidFill>
          <a:uFillTx/>
          <a:latin typeface="Arial"/>
        </a:defRPr>
      </a:lvl1pPr>
      <a:lvl2pPr marL="0" marR="0" lvl="1" indent="0" algn="l" defTabSz="1007943" rtl="0" fontAlgn="auto" hangingPunct="1">
        <a:lnSpc>
          <a:spcPct val="100000"/>
        </a:lnSpc>
        <a:spcBef>
          <a:spcPts val="1200"/>
        </a:spcBef>
        <a:spcAft>
          <a:spcPts val="0"/>
        </a:spcAft>
        <a:buNone/>
        <a:tabLst/>
        <a:defRPr lang="en-US" sz="1600" b="1" i="0" u="none" strike="noStrike" kern="1200" cap="none" spc="0" baseline="0">
          <a:solidFill>
            <a:srgbClr val="02269E"/>
          </a:solidFill>
          <a:uFillTx/>
          <a:latin typeface="Arial"/>
        </a:defRPr>
      </a:lvl2pPr>
      <a:lvl3pPr marL="0" marR="0" lvl="2" indent="0" algn="l" defTabSz="1007943" rtl="0" fontAlgn="auto" hangingPunct="1">
        <a:lnSpc>
          <a:spcPct val="100000"/>
        </a:lnSpc>
        <a:spcBef>
          <a:spcPts val="900"/>
        </a:spcBef>
        <a:spcAft>
          <a:spcPts val="0"/>
        </a:spcAft>
        <a:buNone/>
        <a:tabLst/>
        <a:defRPr lang="en-US" sz="1300" b="1" i="0" u="none" strike="noStrike" kern="1200" cap="none" spc="0" baseline="0">
          <a:solidFill>
            <a:srgbClr val="02269E"/>
          </a:solidFill>
          <a:uFillTx/>
          <a:latin typeface="Arial"/>
        </a:defRPr>
      </a:lvl3pPr>
      <a:lvl4pPr marL="0" marR="0" lvl="3" indent="0" algn="l" defTabSz="1007943" rtl="0" fontAlgn="auto" hangingPunct="1">
        <a:lnSpc>
          <a:spcPct val="120000"/>
        </a:lnSpc>
        <a:spcBef>
          <a:spcPts val="900"/>
        </a:spcBef>
        <a:spcAft>
          <a:spcPts val="0"/>
        </a:spcAft>
        <a:buNone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15999" marR="0" lvl="4" indent="-215999" algn="l" defTabSz="1007943" rtl="0" fontAlgn="auto" hangingPunct="1">
        <a:lnSpc>
          <a:spcPct val="120000"/>
        </a:lnSpc>
        <a:spcBef>
          <a:spcPts val="450"/>
        </a:spcBef>
        <a:spcAft>
          <a:spcPts val="0"/>
        </a:spcAft>
        <a:buSzPct val="100000"/>
        <a:buFont typeface="Arial" pitchFamily="34"/>
        <a:buChar char="–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431999" marR="0" lvl="5" indent="-215999" algn="l" defTabSz="1007943" rtl="0" fontAlgn="auto" hangingPunct="1">
        <a:lnSpc>
          <a:spcPct val="120000"/>
        </a:lnSpc>
        <a:spcBef>
          <a:spcPts val="450"/>
        </a:spcBef>
        <a:spcAft>
          <a:spcPts val="0"/>
        </a:spcAft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rial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dofe.org/do/activitylog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dofe.org/assess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mailto:Wales@Dof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wp-content/uploads/2021/05/programme-ideas-Physical-1.pdf" TargetMode="External"/><Relationship Id="rId2" Type="http://schemas.openxmlformats.org/officeDocument/2006/relationships/hyperlink" Target="https://www.dofe.org/wp-content/uploads/2019/04/programme_ideas_-_volunteer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dofe.org/wp-content/uploads/2019/05/programme_ideas_-_skill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CFDD-4313-4977-A26E-A9EB3781F95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 rtl="0"/>
            <a:r>
              <a:rPr lang="cy" sz="8000" b="1" i="0" u="none" baseline="0"/>
              <a:t>eDofE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DDC25C3-6950-45A4-B750-667BD550DDD3}"/>
              </a:ext>
            </a:extLst>
          </p:cNvPr>
          <p:cNvGrpSpPr/>
          <p:nvPr/>
        </p:nvGrpSpPr>
        <p:grpSpPr>
          <a:xfrm>
            <a:off x="-51425" y="0"/>
            <a:ext cx="3086502" cy="2220684"/>
            <a:chOff x="-51425" y="0"/>
            <a:chExt cx="3086502" cy="2220684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B4978784-2D91-4544-B9AB-39457BBEBA47}"/>
                </a:ext>
              </a:extLst>
            </p:cNvPr>
            <p:cNvSpPr/>
            <p:nvPr/>
          </p:nvSpPr>
          <p:spPr>
            <a:xfrm>
              <a:off x="-51425" y="0"/>
              <a:ext cx="2823658" cy="2091836"/>
            </a:xfrm>
            <a:prstGeom prst="rect">
              <a:avLst/>
            </a:prstGeom>
            <a:solidFill>
              <a:srgbClr val="02269E"/>
            </a:solidFill>
            <a:ln w="12701" cap="flat">
              <a:solidFill>
                <a:srgbClr val="02269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y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22B19AC0-E7ED-49D6-A8A3-421C8AF1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1425" y="0"/>
              <a:ext cx="3086502" cy="222068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F5BA-740E-4E54-86F5-DFDC472F5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556" y="0"/>
            <a:ext cx="9650413" cy="1439997"/>
          </a:xfrm>
        </p:spPr>
        <p:txBody>
          <a:bodyPr/>
          <a:lstStyle/>
          <a:p>
            <a:pPr lvl="0" algn="l" rtl="0"/>
            <a:r>
              <a:rPr lang="cy" sz="6000" b="1" i="0" u="none" baseline="0" dirty="0"/>
              <a:t>Dewis Aseswr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6E98D1E-B03E-4D66-9A95-8A1E6AAFD641}"/>
              </a:ext>
            </a:extLst>
          </p:cNvPr>
          <p:cNvSpPr txBox="1"/>
          <p:nvPr/>
        </p:nvSpPr>
        <p:spPr>
          <a:xfrm>
            <a:off x="280556" y="2078129"/>
            <a:ext cx="10130701" cy="280076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Byddwch angen dewis Aseswr ar gyfer bob un o'ch gweithgareddau.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Gall Aseswr fod yn unigolyn sy'n barod i'ch helpu chi gwblhau eich adran, ac sydd ag ychydig o wybodaeth am y gweithgaredd y byddwch chi'n ei wneud.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none" strike="noStrike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Ni all fod yn aelod o deulu, ond gall fod yn ffrind i'r teulu neu gymydog, eich Arweinydd Dof</a:t>
            </a:r>
            <a:r>
              <a:rPr lang="cy" sz="2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E, athro o'ch ysgol, neu Arweinydd grŵp ieuenctid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D679B-126C-4766-99DB-471B8673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87" y="4705106"/>
            <a:ext cx="5245870" cy="18490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1F1A-D178-4574-8474-7A846AED5B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556" y="0"/>
            <a:ext cx="9650413" cy="1439997"/>
          </a:xfrm>
        </p:spPr>
        <p:txBody>
          <a:bodyPr/>
          <a:lstStyle/>
          <a:p>
            <a:pPr lvl="0" algn="l" rtl="0"/>
            <a:r>
              <a:rPr lang="cy" sz="6000" b="1" i="0" u="none" baseline="0" dirty="0"/>
              <a:t>Cam 4. </a:t>
            </a:r>
            <a:r>
              <a:rPr lang="cy" sz="3600" b="1" i="0" u="none" baseline="0" dirty="0"/>
              <a:t>Tystiolaeth</a:t>
            </a:r>
            <a:endParaRPr lang="cy" sz="6000" b="1" i="0" u="none" baseline="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C7EA1A0-CF54-41EA-AF5B-998694479F26}"/>
              </a:ext>
            </a:extLst>
          </p:cNvPr>
          <p:cNvSpPr txBox="1"/>
          <p:nvPr/>
        </p:nvSpPr>
        <p:spPr>
          <a:xfrm>
            <a:off x="280556" y="1910858"/>
            <a:ext cx="6792565" cy="440120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000" b="0" i="0" u="none" strike="noStrike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lang="cy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ddyliwch am sut fyddwch yn casglu tystiolaeth o’ch gweithgaredd a’ch cynnydd: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Gallwch ddefnyddio log gweithgaredd fel yr un yma i'ch helpu chi gadw cofnod o'ch gweithgaredd wythnosol. Gallwch lawrlwytho logiau gweithagredd </a:t>
            </a:r>
            <a:r>
              <a:rPr lang="cy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  <a:hlinkClick r:id="rId2"/>
              </a:rPr>
              <a:t>yma</a:t>
            </a:r>
            <a:r>
              <a:rPr lang="cy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, neu greu un eich hun.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Gallwch dynnu lluniau o'r hyn rydych wedi bod yn ei wneud a'u huwchlwytho nhw i eDofE.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Neu, gallwch ddiweddaru Asesydd ynghylch eich cynnydd drwy e-bost neu dros y ffôn.  </a:t>
            </a:r>
            <a:endParaRPr lang="cy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144F6-0959-4AA1-8D6C-038ABC45A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56" t="17744" r="36796" b="12353"/>
          <a:stretch>
            <a:fillRect/>
          </a:stretch>
        </p:blipFill>
        <p:spPr>
          <a:xfrm>
            <a:off x="7164164" y="2558374"/>
            <a:ext cx="3325156" cy="46950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8315-62F5-486B-9DEA-FA719DF551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30" y="135691"/>
            <a:ext cx="9650413" cy="1683381"/>
          </a:xfrm>
        </p:spPr>
        <p:txBody>
          <a:bodyPr/>
          <a:lstStyle/>
          <a:p>
            <a:pPr lvl="0" algn="l" rtl="0"/>
            <a:r>
              <a:rPr lang="cy" b="1" i="0" u="none" baseline="0" dirty="0"/>
              <a:t>Cam 4. </a:t>
            </a:r>
            <a:r>
              <a:rPr lang="cy" sz="4000" b="1" i="0" u="none" baseline="0" dirty="0"/>
              <a:t>Uwchlwytho </a:t>
            </a:r>
            <a:br>
              <a:rPr lang="cy" sz="4000" b="1" i="0" u="none" baseline="0" dirty="0"/>
            </a:br>
            <a:r>
              <a:rPr lang="cy" sz="4000" b="1" i="0" u="none" baseline="0" dirty="0"/>
              <a:t>                      Tystiolaeth</a:t>
            </a:r>
            <a:endParaRPr lang="cy" dirty="0"/>
          </a:p>
        </p:txBody>
      </p:sp>
      <p:pic>
        <p:nvPicPr>
          <p:cNvPr id="3" name="Picture 4" descr="Image result for iphone outline">
            <a:extLst>
              <a:ext uri="{FF2B5EF4-FFF2-40B4-BE49-F238E27FC236}">
                <a16:creationId xmlns:a16="http://schemas.microsoft.com/office/drawing/2014/main" id="{46600B6A-AC08-4204-A7C9-E3F5425F15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15" r="26723"/>
          <a:stretch>
            <a:fillRect/>
          </a:stretch>
        </p:blipFill>
        <p:spPr>
          <a:xfrm>
            <a:off x="8203841" y="2339647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BB6A787B-E757-4CC0-B1B6-F7FBE6E3AF7C}"/>
              </a:ext>
            </a:extLst>
          </p:cNvPr>
          <p:cNvCxnSpPr/>
          <p:nvPr/>
        </p:nvCxnSpPr>
        <p:spPr>
          <a:xfrm>
            <a:off x="7946218" y="2339647"/>
            <a:ext cx="0" cy="4248723"/>
          </a:xfrm>
          <a:prstGeom prst="straightConnector1">
            <a:avLst/>
          </a:prstGeom>
          <a:noFill/>
          <a:ln w="57150" cap="flat">
            <a:solidFill>
              <a:srgbClr val="68F7B3"/>
            </a:solidFill>
            <a:prstDash val="solid"/>
            <a:miter/>
          </a:ln>
        </p:spPr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753C0218-4493-4F09-B752-A9FAAE105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3" y="2977240"/>
            <a:ext cx="1773871" cy="29241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A1FFE60A-1AA3-46BB-ADAF-A65D8D98FED6}"/>
              </a:ext>
            </a:extLst>
          </p:cNvPr>
          <p:cNvSpPr txBox="1"/>
          <p:nvPr/>
        </p:nvSpPr>
        <p:spPr>
          <a:xfrm>
            <a:off x="4744007" y="2007748"/>
            <a:ext cx="2926381" cy="212365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sng" strike="noStrike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Gallwch uwchlwytho</a:t>
            </a:r>
            <a:r>
              <a:rPr lang="cy" sz="2200" b="0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  <a:endParaRPr lang="cy" sz="2200" b="0" i="0" u="sng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Lluniau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Dogfennau Word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Cyflwyniadau PowerPoint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Sgrinluniau</a:t>
            </a:r>
            <a:endParaRPr lang="cy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38418A-7107-4C2D-A480-8A0DA6520CE7}"/>
              </a:ext>
            </a:extLst>
          </p:cNvPr>
          <p:cNvSpPr/>
          <p:nvPr/>
        </p:nvSpPr>
        <p:spPr>
          <a:xfrm>
            <a:off x="4676250" y="4931889"/>
            <a:ext cx="3071990" cy="193899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Mae'n rhaid i bob adran gael Adroddiad ysgrifenedig gan Aseswr cyn iddi gael ei chymeradwyo.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BE0C3D-876E-495F-B0B3-CF466E8E6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94" y="1937187"/>
            <a:ext cx="4364462" cy="124875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4EBDBE-7A1D-42D2-9A46-7B4FAD8BE6A6}"/>
              </a:ext>
            </a:extLst>
          </p:cNvPr>
          <p:cNvCxnSpPr/>
          <p:nvPr/>
        </p:nvCxnSpPr>
        <p:spPr>
          <a:xfrm flipV="1">
            <a:off x="1031841" y="2561565"/>
            <a:ext cx="0" cy="1690862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4FE709F-342C-4353-B393-39D80D2EA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56" y="4674667"/>
            <a:ext cx="3790635" cy="1972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0752-17A0-4041-8BFA-BCFEABD02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134" y="0"/>
            <a:ext cx="9650413" cy="1439997"/>
          </a:xfrm>
        </p:spPr>
        <p:txBody>
          <a:bodyPr/>
          <a:lstStyle/>
          <a:p>
            <a:pPr lvl="0" algn="l" rtl="0"/>
            <a:r>
              <a:rPr lang="cy" b="1" i="0" u="none" baseline="0" dirty="0"/>
              <a:t>Cam 4. </a:t>
            </a:r>
            <a:r>
              <a:rPr lang="cy" sz="4000" b="1" i="0" u="none" baseline="0" dirty="0"/>
              <a:t>Adroddiad Asesydd</a:t>
            </a:r>
            <a:endParaRPr lang="cy" dirty="0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A656FB8C-7903-4AC1-849C-9A4216CC2BCA}"/>
              </a:ext>
            </a:extLst>
          </p:cNvPr>
          <p:cNvSpPr txBox="1"/>
          <p:nvPr/>
        </p:nvSpPr>
        <p:spPr>
          <a:xfrm>
            <a:off x="280556" y="1618963"/>
            <a:ext cx="4672785" cy="526297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Ar ôl i chi orffen adran, byddwch angen gofyn i'ch Aseswr ysgrifennu Adroddiad Aseswr.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Gellir ysgrifennu adroddiadau ar Gardiau'r Aseswr y byddwch yn eu derbyn yn eich Pecyn Croeso DofE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NEU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Gofyn i'ch Aseswr gwblhau'r adroddiad ar-lein drwy fynd 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  <a:hlinkClick r:id="rId2"/>
              </a:rPr>
              <a:t>https://www.edofe.org/assessor/</a:t>
            </a:r>
            <a:endParaRPr lang="cy" sz="3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20A12C8-BEC2-42AE-9DE7-37C6AFFA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02" t="17286" r="43758" b="5626"/>
          <a:stretch>
            <a:fillRect/>
          </a:stretch>
        </p:blipFill>
        <p:spPr>
          <a:xfrm>
            <a:off x="5624812" y="1618963"/>
            <a:ext cx="2372749" cy="33783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803293B-1279-4A08-9FE6-1743EF1461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21" t="11094" r="36704" b="7787"/>
          <a:stretch>
            <a:fillRect/>
          </a:stretch>
        </p:blipFill>
        <p:spPr>
          <a:xfrm>
            <a:off x="6811191" y="4612992"/>
            <a:ext cx="3659373" cy="2812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ADAA-828C-45AA-99F5-4D10F2BD16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411" y="2415350"/>
            <a:ext cx="9182103" cy="1439997"/>
          </a:xfrm>
        </p:spPr>
        <p:txBody>
          <a:bodyPr/>
          <a:lstStyle/>
          <a:p>
            <a:pPr lvl="0" algn="l" rtl="0"/>
            <a:r>
              <a:rPr lang="cy" b="1" i="0" u="none" baseline="0" dirty="0"/>
              <a:t>Unrhyw Gwestiynau?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25DDF1A-8A59-48C8-AA42-A34308CFF31C}"/>
              </a:ext>
            </a:extLst>
          </p:cNvPr>
          <p:cNvSpPr txBox="1"/>
          <p:nvPr/>
        </p:nvSpPr>
        <p:spPr>
          <a:xfrm>
            <a:off x="787600" y="6047119"/>
            <a:ext cx="2602373" cy="25927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07943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1400" b="1" i="0" u="none" strike="noStrike" kern="1200" cap="none" spc="0" baseline="0">
                <a:solidFill>
                  <a:srgbClr val="68F7B3"/>
                </a:solidFill>
                <a:uFillTx/>
                <a:latin typeface="Arial"/>
                <a:ea typeface="Arial"/>
                <a:cs typeface="Arial"/>
                <a:sym typeface="Arial"/>
              </a:rPr>
              <a:t>Swyddfa Cymru DofE</a:t>
            </a:r>
          </a:p>
          <a:p>
            <a:pPr marL="0" marR="0" lvl="0" indent="0" algn="l" defTabSz="1007943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1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  <a:hlinkClick r:id="rId2"/>
              </a:rPr>
              <a:t>Wales@DofE.org</a:t>
            </a:r>
            <a:endParaRPr lang="cy" sz="1400" b="1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  <a:p>
            <a:pPr marL="0" marR="0" lvl="0" indent="0" algn="l" defTabSz="1007943" rtl="0" fontAlgn="auto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1400" b="1" i="0" u="none" strike="noStrike" kern="0" cap="none" spc="0" baseline="0">
              <a:solidFill>
                <a:srgbClr val="68F7B3"/>
              </a:solidFill>
              <a:uFillTx/>
              <a:latin typeface="Arial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BC67B417-DBF8-4989-B964-ED6E001FE703}"/>
              </a:ext>
            </a:extLst>
          </p:cNvPr>
          <p:cNvGrpSpPr/>
          <p:nvPr/>
        </p:nvGrpSpPr>
        <p:grpSpPr>
          <a:xfrm>
            <a:off x="6403378" y="6258117"/>
            <a:ext cx="1988225" cy="359999"/>
            <a:chOff x="6403378" y="6258117"/>
            <a:chExt cx="1988225" cy="359999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F3255E6F-0D0E-4618-A936-AD6D8751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3378" y="6343540"/>
              <a:ext cx="306003" cy="24480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9564D7E1-8F01-4800-9FCB-F7E79C7FB1D6}"/>
                </a:ext>
              </a:extLst>
            </p:cNvPr>
            <p:cNvSpPr txBox="1"/>
            <p:nvPr/>
          </p:nvSpPr>
          <p:spPr>
            <a:xfrm>
              <a:off x="6803876" y="6258117"/>
              <a:ext cx="1587727" cy="359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1007943" rtl="0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y" sz="2400" b="1" i="0" u="none" strike="noStrike" kern="1200" cap="none" spc="0" baseline="0">
                  <a:solidFill>
                    <a:srgbClr val="68F7B3"/>
                  </a:solidFill>
                  <a:uFillTx/>
                  <a:latin typeface="Arial"/>
                  <a:ea typeface="Arial"/>
                  <a:cs typeface="Arial"/>
                  <a:sym typeface="Arial"/>
                </a:rPr>
                <a:t>@DofE</a:t>
              </a:r>
            </a:p>
          </p:txBody>
        </p:sp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DD661216-241F-402B-B241-65A8C20590C9}"/>
              </a:ext>
            </a:extLst>
          </p:cNvPr>
          <p:cNvSpPr txBox="1"/>
          <p:nvPr/>
        </p:nvSpPr>
        <p:spPr>
          <a:xfrm>
            <a:off x="8115071" y="6258117"/>
            <a:ext cx="1587727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1007943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1" i="0" u="none" strike="noStrike" kern="1200" cap="none" spc="0" baseline="0">
                <a:solidFill>
                  <a:srgbClr val="68F7B3"/>
                </a:solidFill>
                <a:uFillTx/>
                <a:latin typeface="Arial"/>
                <a:ea typeface="Arial"/>
                <a:cs typeface="Arial"/>
                <a:sym typeface="Arial"/>
              </a:rPr>
              <a:t>DofE.org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FE56AD-667A-4C0A-8FDC-1A51120FF8FC}"/>
              </a:ext>
            </a:extLst>
          </p:cNvPr>
          <p:cNvSpPr txBox="1"/>
          <p:nvPr/>
        </p:nvSpPr>
        <p:spPr>
          <a:xfrm>
            <a:off x="520695" y="3602945"/>
            <a:ext cx="9182103" cy="1439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6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rPr>
              <a:t>Siaradwch â'ch Arweinydd os ydych angen unrhyw gymorth ychwanegol gyda eDofE.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93FA-C87F-4E21-86A5-4E57D2BDBE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408" y="-116723"/>
            <a:ext cx="9650413" cy="1439997"/>
          </a:xfrm>
        </p:spPr>
        <p:txBody>
          <a:bodyPr/>
          <a:lstStyle/>
          <a:p>
            <a:pPr lvl="0" algn="l" rtl="0"/>
            <a:r>
              <a:rPr lang="cy" sz="4800" b="1" i="0" u="sng" baseline="0" dirty="0"/>
              <a:t>Dwy ffordd o fewngofnodi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6A2C17-11AC-4423-AAE3-F2AD0DF4DFBF}"/>
              </a:ext>
            </a:extLst>
          </p:cNvPr>
          <p:cNvSpPr txBox="1"/>
          <p:nvPr/>
        </p:nvSpPr>
        <p:spPr>
          <a:xfrm>
            <a:off x="520695" y="2069022"/>
            <a:ext cx="8826502" cy="493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200" b="1" i="0" u="none" strike="noStrike" kern="1200" cap="none" spc="0" baseline="0" dirty="0">
                <a:solidFill>
                  <a:srgbClr val="15F389"/>
                </a:solidFill>
                <a:uFillTx/>
                <a:latin typeface="Arial"/>
                <a:ea typeface="Arial"/>
                <a:cs typeface="Arial"/>
                <a:sym typeface="Arial"/>
              </a:rPr>
              <a:t>Ewch i: eDofE.org  </a:t>
            </a:r>
            <a:r>
              <a:rPr lang="cy" sz="3200" b="1" i="0" u="sng" strike="noStrike" kern="1200" cap="none" spc="0" baseline="0" dirty="0">
                <a:solidFill>
                  <a:srgbClr val="15F389"/>
                </a:solidFill>
                <a:uFillTx/>
                <a:latin typeface="Arial"/>
                <a:ea typeface="Arial"/>
                <a:cs typeface="Arial"/>
                <a:sym typeface="Arial"/>
              </a:rPr>
              <a:t>neu</a:t>
            </a:r>
            <a:r>
              <a:rPr lang="cy" sz="3200" b="1" i="0" u="none" strike="noStrike" kern="1200" cap="none" spc="0" baseline="0" dirty="0">
                <a:solidFill>
                  <a:srgbClr val="15F389"/>
                </a:solidFill>
                <a:uFillTx/>
                <a:latin typeface="Arial"/>
                <a:ea typeface="Arial"/>
                <a:cs typeface="Arial"/>
                <a:sym typeface="Arial"/>
              </a:rPr>
              <a:t> Lawrlwythwch:</a:t>
            </a:r>
          </a:p>
        </p:txBody>
      </p:sp>
      <p:pic>
        <p:nvPicPr>
          <p:cNvPr id="5" name="Picture 2" descr="Image result for app store google play">
            <a:extLst>
              <a:ext uri="{FF2B5EF4-FFF2-40B4-BE49-F238E27FC236}">
                <a16:creationId xmlns:a16="http://schemas.microsoft.com/office/drawing/2014/main" id="{0442A3B6-79E2-44CD-906C-D4DCB184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64271" y="2105954"/>
            <a:ext cx="1706846" cy="1030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Image result for iphone outline">
            <a:extLst>
              <a:ext uri="{FF2B5EF4-FFF2-40B4-BE49-F238E27FC236}">
                <a16:creationId xmlns:a16="http://schemas.microsoft.com/office/drawing/2014/main" id="{FBBD8E40-C376-4365-BE94-01841EE495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15" r="26723"/>
          <a:stretch>
            <a:fillRect/>
          </a:stretch>
        </p:blipFill>
        <p:spPr>
          <a:xfrm>
            <a:off x="5345902" y="3191740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6425615-4C85-4FF4-A274-CB1B0A3EA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19" y="3820765"/>
            <a:ext cx="1803571" cy="29226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Image result for iphone outline">
            <a:extLst>
              <a:ext uri="{FF2B5EF4-FFF2-40B4-BE49-F238E27FC236}">
                <a16:creationId xmlns:a16="http://schemas.microsoft.com/office/drawing/2014/main" id="{54267E9E-5848-4A15-A059-52FD28FD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15" r="26723"/>
          <a:stretch>
            <a:fillRect/>
          </a:stretch>
        </p:blipFill>
        <p:spPr>
          <a:xfrm>
            <a:off x="7677366" y="3191740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A216590F-8135-4E58-9582-462DC83DC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471" y="3820765"/>
            <a:ext cx="1800965" cy="292748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E6F86ACC-DFE4-4B6F-B060-36FE83EF21EA}"/>
              </a:ext>
            </a:extLst>
          </p:cNvPr>
          <p:cNvCxnSpPr/>
          <p:nvPr/>
        </p:nvCxnSpPr>
        <p:spPr>
          <a:xfrm>
            <a:off x="5043053" y="2890985"/>
            <a:ext cx="0" cy="4248723"/>
          </a:xfrm>
          <a:prstGeom prst="straightConnector1">
            <a:avLst/>
          </a:prstGeom>
          <a:noFill/>
          <a:ln w="57150" cap="flat">
            <a:solidFill>
              <a:srgbClr val="68F7B3"/>
            </a:solidFill>
            <a:prstDash val="solid"/>
            <a:miter/>
          </a:ln>
        </p:spPr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AEA18F7E-F68A-4819-A2D0-0976A2829F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t="7779" r="15681" b="-2546"/>
          <a:stretch/>
        </p:blipFill>
        <p:spPr>
          <a:xfrm>
            <a:off x="193743" y="2890984"/>
            <a:ext cx="4429993" cy="259087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B2AE0BC6-7512-48C3-A408-8D88598CF3DC}"/>
              </a:ext>
            </a:extLst>
          </p:cNvPr>
          <p:cNvCxnSpPr/>
          <p:nvPr/>
        </p:nvCxnSpPr>
        <p:spPr>
          <a:xfrm>
            <a:off x="5043053" y="2890985"/>
            <a:ext cx="0" cy="4248723"/>
          </a:xfrm>
          <a:prstGeom prst="straightConnector1">
            <a:avLst/>
          </a:prstGeom>
          <a:noFill/>
          <a:ln w="57150" cap="flat">
            <a:solidFill>
              <a:srgbClr val="68F7B3"/>
            </a:solidFill>
            <a:prstDash val="solid"/>
            <a:miter/>
          </a:ln>
        </p:spPr>
      </p:cxnSp>
      <p:pic>
        <p:nvPicPr>
          <p:cNvPr id="14" name="Picture 9">
            <a:extLst>
              <a:ext uri="{FF2B5EF4-FFF2-40B4-BE49-F238E27FC236}">
                <a16:creationId xmlns:a16="http://schemas.microsoft.com/office/drawing/2014/main" id="{8DC105EC-1225-472E-BE0B-22014ECB88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" b="24024"/>
          <a:stretch/>
        </p:blipFill>
        <p:spPr>
          <a:xfrm>
            <a:off x="682993" y="5527849"/>
            <a:ext cx="3905823" cy="18875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031D-9AB3-4718-A114-40B80B0709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 rtl="0"/>
            <a:r>
              <a:rPr lang="cy" b="1" i="0" u="none" baseline="0"/>
              <a:t>Mewngofnodi</a:t>
            </a:r>
          </a:p>
        </p:txBody>
      </p:sp>
      <p:pic>
        <p:nvPicPr>
          <p:cNvPr id="3" name="Picture 4" descr="Image result for iphone outline">
            <a:extLst>
              <a:ext uri="{FF2B5EF4-FFF2-40B4-BE49-F238E27FC236}">
                <a16:creationId xmlns:a16="http://schemas.microsoft.com/office/drawing/2014/main" id="{0887998D-29FB-4D71-A35E-DEB41B0054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15" r="26723"/>
          <a:stretch>
            <a:fillRect/>
          </a:stretch>
        </p:blipFill>
        <p:spPr>
          <a:xfrm>
            <a:off x="7935986" y="2452832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3A650E-CBD8-4D8F-BF3B-C3528D288A33}"/>
              </a:ext>
            </a:extLst>
          </p:cNvPr>
          <p:cNvSpPr txBox="1"/>
          <p:nvPr/>
        </p:nvSpPr>
        <p:spPr>
          <a:xfrm>
            <a:off x="424373" y="6615656"/>
            <a:ext cx="8826502" cy="493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1" i="0" u="none" strike="noStrike" cap="none" spc="0" baseline="0" dirty="0">
                <a:uFillTx/>
                <a:latin typeface="Arial"/>
                <a:ea typeface="Arial"/>
                <a:cs typeface="Arial"/>
                <a:sym typeface="Arial"/>
              </a:rPr>
              <a:t>Enw Defnyddiwr: </a:t>
            </a:r>
            <a:r>
              <a:rPr lang="cy" sz="2400" b="1" i="0" u="none" strike="noStrike" kern="0" cap="none" spc="0" baseline="0" dirty="0">
                <a:solidFill>
                  <a:srgbClr val="FF0000"/>
                </a:solidFill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y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"/>
                <a:cs typeface="Arial"/>
                <a:sym typeface="Arial"/>
              </a:rPr>
              <a:t>yntaf</a:t>
            </a:r>
            <a:r>
              <a:rPr lang="cy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Cyfenw(#)</a:t>
            </a: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3600" b="1" i="0" u="none" strike="noStrike" kern="1200" cap="none" spc="0" baseline="0" dirty="0">
              <a:solidFill>
                <a:srgbClr val="15F389"/>
              </a:solidFill>
              <a:uFillTx/>
              <a:latin typeface="Arial"/>
            </a:endParaRP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600" b="1" i="0" u="none" strike="noStrike" kern="1200" cap="none" spc="0" baseline="0" dirty="0">
                <a:uFillTx/>
                <a:latin typeface="Arial"/>
                <a:ea typeface="Arial"/>
                <a:cs typeface="Arial"/>
                <a:sym typeface="Arial"/>
              </a:rPr>
              <a:t>Cyfrinair: </a:t>
            </a: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Eich</a:t>
            </a:r>
            <a:r>
              <a:rPr lang="cy" sz="3600" b="1" i="0" u="none" strike="noStrike" kern="1200" cap="none" spc="0" baseline="0" dirty="0">
                <a:solidFill>
                  <a:srgbClr val="02269E"/>
                </a:solidFill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Dyddiad Geni</a:t>
            </a: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600" b="0" i="0" u="none" strike="noStrike" kern="1200" cap="none" spc="0" baseline="0" dirty="0">
                <a:solidFill>
                  <a:srgbClr val="02269E"/>
                </a:solidFill>
                <a:uFillTx/>
                <a:latin typeface="Arial"/>
                <a:ea typeface="Arial"/>
                <a:cs typeface="Arial"/>
                <a:sym typeface="Arial"/>
              </a:rPr>
              <a:t>yn y drefn ganlynol</a:t>
            </a: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ddmmbbbb</a:t>
            </a: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36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600" b="1" i="0" u="none" strike="noStrike" kern="1200" cap="none" spc="0" baseline="0" dirty="0">
                <a:solidFill>
                  <a:srgbClr val="02269E"/>
                </a:solidFill>
                <a:uFillTx/>
                <a:latin typeface="Arial"/>
                <a:ea typeface="Arial"/>
                <a:cs typeface="Arial"/>
                <a:sym typeface="Arial"/>
              </a:rPr>
              <a:t>Enghraifft:</a:t>
            </a: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3600" b="1" i="0" u="none" strike="noStrike" kern="1200" cap="none" spc="0" baseline="0" dirty="0">
              <a:solidFill>
                <a:srgbClr val="15F389"/>
              </a:solidFill>
              <a:uFillTx/>
              <a:latin typeface="Arial"/>
            </a:endParaRP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os ganwyd chi ar </a:t>
            </a:r>
            <a:r>
              <a:rPr lang="cy" sz="3600" b="1" i="0" u="sng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1af Ionawr 2001</a:t>
            </a:r>
          </a:p>
          <a:p>
            <a: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Y cyfrinair fydd </a:t>
            </a: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highlight>
                  <a:srgbClr val="00FFFF"/>
                </a:highlight>
                <a:uFillTx/>
                <a:latin typeface="Arial"/>
                <a:ea typeface="Arial"/>
                <a:cs typeface="Arial"/>
                <a:sym typeface="Arial"/>
              </a:rPr>
              <a:t>01</a:t>
            </a:r>
            <a:r>
              <a:rPr lang="cy" sz="3600" b="1" i="0" u="none" strike="noStrike" kern="1200" cap="none" spc="0" baseline="0" dirty="0">
                <a:solidFill>
                  <a:srgbClr val="000000"/>
                </a:solidFill>
                <a:highlight>
                  <a:srgbClr val="00FF00"/>
                </a:highlight>
                <a:uFillTx/>
                <a:latin typeface="Arial"/>
                <a:ea typeface="Arial"/>
                <a:cs typeface="Arial"/>
                <a:sym typeface="Arial"/>
              </a:rPr>
              <a:t>2001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22B22B13-81FC-466A-A9B8-78221E4A7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510" y="3087105"/>
            <a:ext cx="1757467" cy="292276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73FCC08A-9F56-453A-ABDE-3C50E44866F3}"/>
              </a:ext>
            </a:extLst>
          </p:cNvPr>
          <p:cNvCxnSpPr/>
          <p:nvPr/>
        </p:nvCxnSpPr>
        <p:spPr>
          <a:xfrm flipH="1">
            <a:off x="5452841" y="2092275"/>
            <a:ext cx="806921" cy="16125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4D90DEA0-3DB4-49AB-91F9-9456B4FD8927}"/>
              </a:ext>
            </a:extLst>
          </p:cNvPr>
          <p:cNvSpPr txBox="1"/>
          <p:nvPr/>
        </p:nvSpPr>
        <p:spPr>
          <a:xfrm>
            <a:off x="6259762" y="1834990"/>
            <a:ext cx="3871573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Efallai y bydd rhif yn eich enw defnyddiwr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1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(gofynnwch i'ch arweinydd i gadarnhau hyn)</a:t>
            </a:r>
            <a:endParaRPr lang="cy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3982-27F1-43B9-81B2-1BE4F769E5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 rtl="0"/>
            <a:r>
              <a:rPr lang="cy" sz="4000" b="1" i="0" u="none" baseline="0"/>
              <a:t>Neges Groeso</a:t>
            </a:r>
            <a:endParaRPr lang="cy" sz="4000"/>
          </a:p>
        </p:txBody>
      </p:sp>
      <p:pic>
        <p:nvPicPr>
          <p:cNvPr id="4" name="Picture 4" descr="Image result for iphone outline">
            <a:extLst>
              <a:ext uri="{FF2B5EF4-FFF2-40B4-BE49-F238E27FC236}">
                <a16:creationId xmlns:a16="http://schemas.microsoft.com/office/drawing/2014/main" id="{6D81624E-4F4B-41FA-8F5E-A1D6B037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15" r="26723"/>
          <a:stretch>
            <a:fillRect/>
          </a:stretch>
        </p:blipFill>
        <p:spPr>
          <a:xfrm>
            <a:off x="7179521" y="2492544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291C71CD-8D8F-4F5A-B23F-7A6170CC0D24}"/>
              </a:ext>
            </a:extLst>
          </p:cNvPr>
          <p:cNvCxnSpPr/>
          <p:nvPr/>
        </p:nvCxnSpPr>
        <p:spPr>
          <a:xfrm>
            <a:off x="6097959" y="2492544"/>
            <a:ext cx="0" cy="4248723"/>
          </a:xfrm>
          <a:prstGeom prst="straightConnector1">
            <a:avLst/>
          </a:prstGeom>
          <a:noFill/>
          <a:ln w="57150" cap="flat">
            <a:solidFill>
              <a:srgbClr val="68F7B3"/>
            </a:solidFill>
            <a:prstDash val="solid"/>
            <a:miter/>
          </a:ln>
        </p:spPr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5476607A-56CC-4DB6-A6FD-3E57DD16B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409" y="3125336"/>
            <a:ext cx="1773405" cy="29225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D9A3F88-B0F6-41AE-9246-E433061AB8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11644" r="14675" b="7677"/>
          <a:stretch/>
        </p:blipFill>
        <p:spPr>
          <a:xfrm>
            <a:off x="505844" y="2542841"/>
            <a:ext cx="5125680" cy="41481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768F-A57C-433D-8605-A890A8F9AA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556" y="0"/>
            <a:ext cx="9650413" cy="1439997"/>
          </a:xfrm>
        </p:spPr>
        <p:txBody>
          <a:bodyPr/>
          <a:lstStyle/>
          <a:p>
            <a:pPr lvl="0" algn="l" rtl="0"/>
            <a:r>
              <a:rPr lang="cy" b="1" i="0" u="none" baseline="0"/>
              <a:t>Cam 1. </a:t>
            </a:r>
            <a:r>
              <a:rPr lang="cy" sz="4000" b="1" i="0" u="none" baseline="0"/>
              <a:t>Manylion Personol</a:t>
            </a:r>
            <a:endParaRPr lang="cy"/>
          </a:p>
        </p:txBody>
      </p:sp>
      <p:pic>
        <p:nvPicPr>
          <p:cNvPr id="3" name="Picture 4" descr="Image result for iphone outline">
            <a:extLst>
              <a:ext uri="{FF2B5EF4-FFF2-40B4-BE49-F238E27FC236}">
                <a16:creationId xmlns:a16="http://schemas.microsoft.com/office/drawing/2014/main" id="{1034766B-56A6-4C1F-8033-F157F8E69C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15" r="26723"/>
          <a:stretch>
            <a:fillRect/>
          </a:stretch>
        </p:blipFill>
        <p:spPr>
          <a:xfrm>
            <a:off x="8213570" y="2028358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C167C842-098B-44C0-ADD4-E516A8FD82AA}"/>
              </a:ext>
            </a:extLst>
          </p:cNvPr>
          <p:cNvCxnSpPr/>
          <p:nvPr/>
        </p:nvCxnSpPr>
        <p:spPr>
          <a:xfrm>
            <a:off x="7897581" y="2003322"/>
            <a:ext cx="0" cy="4248723"/>
          </a:xfrm>
          <a:prstGeom prst="straightConnector1">
            <a:avLst/>
          </a:prstGeom>
          <a:noFill/>
          <a:ln w="57150" cap="flat">
            <a:solidFill>
              <a:srgbClr val="68F7B3"/>
            </a:solidFill>
            <a:prstDash val="solid"/>
            <a:miter/>
          </a:ln>
        </p:spPr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F34B36AB-91C2-4EA9-A934-CB1F1BA9A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43" y="2662632"/>
            <a:ext cx="1763228" cy="29072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BBE09-4EA9-4591-866E-63A36A1B092D}"/>
              </a:ext>
            </a:extLst>
          </p:cNvPr>
          <p:cNvSpPr txBox="1"/>
          <p:nvPr/>
        </p:nvSpPr>
        <p:spPr>
          <a:xfrm>
            <a:off x="359926" y="1666247"/>
            <a:ext cx="3764603" cy="1015663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Bydd eDofE yn gofyn am eich manylion personol, ac i chi greu </a:t>
            </a:r>
            <a:r>
              <a:rPr lang="cy" sz="20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cyfrinair</a:t>
            </a:r>
            <a:r>
              <a:rPr lang="cy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newydd.</a:t>
            </a:r>
            <a:endParaRPr lang="cy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AE72B7B-E5F5-4161-B37A-D2A26D484952}"/>
              </a:ext>
            </a:extLst>
          </p:cNvPr>
          <p:cNvSpPr/>
          <p:nvPr/>
        </p:nvSpPr>
        <p:spPr>
          <a:xfrm>
            <a:off x="4649824" y="3618692"/>
            <a:ext cx="457190" cy="17509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38103" cap="flat">
            <a:solidFill>
              <a:srgbClr val="88FFD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1AA94-FAB2-4EC8-812B-059574ACB08C}"/>
              </a:ext>
            </a:extLst>
          </p:cNvPr>
          <p:cNvSpPr txBox="1"/>
          <p:nvPr/>
        </p:nvSpPr>
        <p:spPr>
          <a:xfrm>
            <a:off x="5343351" y="3168624"/>
            <a:ext cx="2396240" cy="193899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Sicrhewch eich bod chi'n defnyddio'r Cod Post a Chyfeiriad cywir er mwyn i chi gael </a:t>
            </a:r>
            <a:r>
              <a:rPr lang="cy" sz="20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Pecyn Croeso DofE</a:t>
            </a:r>
            <a:r>
              <a:rPr lang="cy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drwy'r post.</a:t>
            </a:r>
            <a:endParaRPr lang="cy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C33143-137D-4B1E-A1CD-B081C37C05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5022" r="-90" b="8314"/>
          <a:stretch/>
        </p:blipFill>
        <p:spPr>
          <a:xfrm>
            <a:off x="280556" y="3258473"/>
            <a:ext cx="4136654" cy="39424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501D02-BB96-4689-B661-BFB593CC4C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1782" r="458" b="50000"/>
          <a:stretch/>
        </p:blipFill>
        <p:spPr>
          <a:xfrm>
            <a:off x="4498829" y="5924145"/>
            <a:ext cx="3317132" cy="12767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768F-A57C-433D-8605-A890A8F9AA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556" y="0"/>
            <a:ext cx="9650413" cy="1439997"/>
          </a:xfrm>
        </p:spPr>
        <p:txBody>
          <a:bodyPr/>
          <a:lstStyle/>
          <a:p>
            <a:pPr lvl="0" algn="l" rtl="0"/>
            <a:r>
              <a:rPr lang="cy" b="1" i="0" u="none" baseline="0" dirty="0"/>
              <a:t>Y Pecyn Croeso</a:t>
            </a:r>
            <a:endParaRPr lang="cy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0D8C14-073A-4322-9C11-9895253E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32" y="2383441"/>
            <a:ext cx="6756747" cy="41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33A6-22BC-4EA5-B046-743CF3D54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556" y="0"/>
            <a:ext cx="9650413" cy="1439997"/>
          </a:xfrm>
        </p:spPr>
        <p:txBody>
          <a:bodyPr/>
          <a:lstStyle/>
          <a:p>
            <a:pPr lvl="0" algn="l" rtl="0"/>
            <a:r>
              <a:rPr lang="cy" b="1" i="0" u="none" baseline="0" dirty="0"/>
              <a:t>Cam 2. </a:t>
            </a:r>
            <a:r>
              <a:rPr lang="cy" sz="3400" b="1" i="0" u="none" baseline="0" dirty="0"/>
              <a:t>Dewis Terfynau Amser</a:t>
            </a:r>
            <a:endParaRPr lang="cy" sz="3400" dirty="0"/>
          </a:p>
        </p:txBody>
      </p:sp>
      <p:pic>
        <p:nvPicPr>
          <p:cNvPr id="3" name="Picture 4" descr="Image result for iphone outline">
            <a:extLst>
              <a:ext uri="{FF2B5EF4-FFF2-40B4-BE49-F238E27FC236}">
                <a16:creationId xmlns:a16="http://schemas.microsoft.com/office/drawing/2014/main" id="{B79B3DEF-2CA7-417C-8ABB-5EA12532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15" r="26723"/>
          <a:stretch>
            <a:fillRect/>
          </a:stretch>
        </p:blipFill>
        <p:spPr>
          <a:xfrm>
            <a:off x="8203841" y="3117857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78D03D05-B085-4B67-B375-5A24BD78E47D}"/>
              </a:ext>
            </a:extLst>
          </p:cNvPr>
          <p:cNvCxnSpPr/>
          <p:nvPr/>
        </p:nvCxnSpPr>
        <p:spPr>
          <a:xfrm>
            <a:off x="7887852" y="3092820"/>
            <a:ext cx="0" cy="4248723"/>
          </a:xfrm>
          <a:prstGeom prst="straightConnector1">
            <a:avLst/>
          </a:prstGeom>
          <a:noFill/>
          <a:ln w="57150" cap="flat">
            <a:solidFill>
              <a:srgbClr val="68F7B3"/>
            </a:solidFill>
            <a:prstDash val="solid"/>
            <a:miter/>
          </a:ln>
        </p:spPr>
      </p:cxnSp>
      <p:sp>
        <p:nvSpPr>
          <p:cNvPr id="5" name="TextBox 7">
            <a:extLst>
              <a:ext uri="{FF2B5EF4-FFF2-40B4-BE49-F238E27FC236}">
                <a16:creationId xmlns:a16="http://schemas.microsoft.com/office/drawing/2014/main" id="{4E7738B9-4F8B-4195-AA81-6B24BA8995B0}"/>
              </a:ext>
            </a:extLst>
          </p:cNvPr>
          <p:cNvSpPr txBox="1"/>
          <p:nvPr/>
        </p:nvSpPr>
        <p:spPr>
          <a:xfrm>
            <a:off x="551483" y="2427777"/>
            <a:ext cx="2617680" cy="489364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Dewiswch am ba hyd yr hoffech wneud bob adran.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4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Mae'n rhaid i chi wneud eich gweithgaredd am oddeutu un awr yr wythnos, ar gyfer y nifer o fisoedd a ddewisir.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7750A6B-1505-4EEA-83D6-63D86B98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084" y="3715966"/>
            <a:ext cx="1803050" cy="29974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A8775C-6442-4B89-ADBE-900047159B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r="9406"/>
          <a:stretch/>
        </p:blipFill>
        <p:spPr>
          <a:xfrm>
            <a:off x="3444406" y="2427777"/>
            <a:ext cx="4149537" cy="42729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7F10-253E-4CAC-93FA-0E4B8309AB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556" y="0"/>
            <a:ext cx="9650413" cy="1439997"/>
          </a:xfrm>
        </p:spPr>
        <p:txBody>
          <a:bodyPr/>
          <a:lstStyle/>
          <a:p>
            <a:pPr lvl="0" algn="l" rtl="0"/>
            <a:r>
              <a:rPr lang="cy" b="1" i="0" u="none" baseline="0" dirty="0"/>
              <a:t>Cam 3. </a:t>
            </a:r>
            <a:r>
              <a:rPr lang="cy" sz="4000" b="1" i="0" u="none" baseline="0" dirty="0"/>
              <a:t>Dewis adrannau</a:t>
            </a:r>
            <a:endParaRPr lang="cy" dirty="0"/>
          </a:p>
        </p:txBody>
      </p:sp>
      <p:pic>
        <p:nvPicPr>
          <p:cNvPr id="3" name="Picture 4" descr="Image result for iphone outline">
            <a:extLst>
              <a:ext uri="{FF2B5EF4-FFF2-40B4-BE49-F238E27FC236}">
                <a16:creationId xmlns:a16="http://schemas.microsoft.com/office/drawing/2014/main" id="{C34FCDE5-8973-4943-BA16-39AE3AF9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15" r="26723"/>
          <a:stretch>
            <a:fillRect/>
          </a:stretch>
        </p:blipFill>
        <p:spPr>
          <a:xfrm>
            <a:off x="8203841" y="2339647"/>
            <a:ext cx="2331454" cy="422368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5E244185-73BD-452B-8E6B-07A1C4022A71}"/>
              </a:ext>
            </a:extLst>
          </p:cNvPr>
          <p:cNvCxnSpPr/>
          <p:nvPr/>
        </p:nvCxnSpPr>
        <p:spPr>
          <a:xfrm>
            <a:off x="7965676" y="2606433"/>
            <a:ext cx="0" cy="4248723"/>
          </a:xfrm>
          <a:prstGeom prst="straightConnector1">
            <a:avLst/>
          </a:prstGeom>
          <a:noFill/>
          <a:ln w="57150" cap="flat">
            <a:solidFill>
              <a:srgbClr val="68F7B3"/>
            </a:solidFill>
            <a:prstDash val="solid"/>
            <a:miter/>
          </a:ln>
        </p:spPr>
      </p:cxnSp>
      <p:pic>
        <p:nvPicPr>
          <p:cNvPr id="8" name="Picture 12">
            <a:extLst>
              <a:ext uri="{FF2B5EF4-FFF2-40B4-BE49-F238E27FC236}">
                <a16:creationId xmlns:a16="http://schemas.microsoft.com/office/drawing/2014/main" id="{30A81482-A1DB-4999-B8A7-F2D3818B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70" y="2962710"/>
            <a:ext cx="1766136" cy="29276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C37B40D-E448-4CB2-90F2-D7210DC9A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b="3516"/>
          <a:stretch/>
        </p:blipFill>
        <p:spPr>
          <a:xfrm>
            <a:off x="152569" y="2221764"/>
            <a:ext cx="4164982" cy="48904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01683-C6C0-4F5C-8C9D-BB7CC635E0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737" r="16581" b="-737"/>
          <a:stretch/>
        </p:blipFill>
        <p:spPr>
          <a:xfrm>
            <a:off x="4741969" y="1585607"/>
            <a:ext cx="3037453" cy="395915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614CC211-9F56-4319-AA69-AE1C66B1E35C}"/>
              </a:ext>
            </a:extLst>
          </p:cNvPr>
          <p:cNvCxnSpPr>
            <a:cxnSpLocks/>
          </p:cNvCxnSpPr>
          <p:nvPr/>
        </p:nvCxnSpPr>
        <p:spPr>
          <a:xfrm flipH="1">
            <a:off x="4164547" y="2464420"/>
            <a:ext cx="976165" cy="1455828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A7E3-EE51-4BAA-9E6A-580D1BDCC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556" y="0"/>
            <a:ext cx="9650413" cy="1439997"/>
          </a:xfrm>
        </p:spPr>
        <p:txBody>
          <a:bodyPr/>
          <a:lstStyle/>
          <a:p>
            <a:pPr lvl="0" algn="l" rtl="0"/>
            <a:r>
              <a:rPr lang="cy" b="1" i="0" u="none" baseline="0" dirty="0"/>
              <a:t>Cam 3. </a:t>
            </a:r>
            <a:r>
              <a:rPr lang="cy" sz="4000" b="1" i="0" u="none" baseline="0" dirty="0"/>
              <a:t>Dewis adrannau</a:t>
            </a:r>
            <a:endParaRPr lang="cy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7CA749E-8A07-45AE-948D-009243B73D58}"/>
              </a:ext>
            </a:extLst>
          </p:cNvPr>
          <p:cNvSpPr txBox="1"/>
          <p:nvPr/>
        </p:nvSpPr>
        <p:spPr>
          <a:xfrm>
            <a:off x="3706767" y="2042897"/>
            <a:ext cx="6629281" cy="452431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Gwirfoddoli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Mae'r adran hon yn canolbwyntio ar roi eich amser i helpu'r gymuned, elusen, neu rywun arall. </a:t>
            </a:r>
            <a:r>
              <a:rPr lang="cy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  <a:hlinkClick r:id="rId2"/>
              </a:rPr>
              <a:t>Cliciwch yma am syniadau</a:t>
            </a:r>
            <a:endParaRPr lang="cy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Corfforol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Mae'r adran hon yn canolbwyntio ar fod yn actif. </a:t>
            </a:r>
            <a:r>
              <a:rPr lang="cy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  <a:hlinkClick r:id="rId3"/>
              </a:rPr>
              <a:t>Cliciwch yma am syniadau</a:t>
            </a:r>
            <a:endParaRPr lang="cy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Sgil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Mae'r adran hon yn canolbwyntio ar ddatblygu diddordeb neu ddysgu sgil newydd. </a:t>
            </a:r>
            <a:r>
              <a:rPr lang="cy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Cliciwch yma am syniadau</a:t>
            </a:r>
            <a:endParaRPr lang="cy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b="0" i="0" u="none" strike="noStrike" kern="1200" cap="none" spc="0" baseline="0" dirty="0">
              <a:solidFill>
                <a:srgbClr val="88FFD7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1" i="0" u="none" strike="noStrike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Rhaid </a:t>
            </a:r>
            <a:r>
              <a:rPr lang="cy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cwblhau'r gweithgareddau hyn yn eich amser eich hun, heb gael tâl, ac ni ddylid eu gwneud </a:t>
            </a:r>
            <a:r>
              <a:rPr lang="cy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ar gyfer busnes masnachol.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" b="1" i="0" u="none" strike="noStrike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Pwy all fod yn Aseswr i chi?</a:t>
            </a:r>
            <a:r>
              <a:rPr lang="cy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Mwy am hyn yn y sleid nesaf</a:t>
            </a:r>
            <a:endParaRPr lang="cy" b="0" i="0" u="none" strike="noStrike" kern="1200" cap="none" spc="0" baseline="0" dirty="0">
              <a:solidFill>
                <a:srgbClr val="88FFD7"/>
              </a:solidFill>
              <a:uFillTx/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8B18FBD-6563-4EA1-A0B2-E3EFCDD95E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3798"/>
          <a:stretch/>
        </p:blipFill>
        <p:spPr>
          <a:xfrm>
            <a:off x="246841" y="1595333"/>
            <a:ext cx="3109202" cy="395915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0307D8C4-1E3B-4FBA-801D-782C0BEE1B0E}"/>
              </a:ext>
            </a:extLst>
          </p:cNvPr>
          <p:cNvCxnSpPr/>
          <p:nvPr/>
        </p:nvCxnSpPr>
        <p:spPr>
          <a:xfrm flipV="1">
            <a:off x="1773511" y="5457216"/>
            <a:ext cx="0" cy="1690853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ofE Blue+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d19bee-0caf-49f9-b91c-7c4bf7df503d" xsi:nil="true"/>
    <lcf76f155ced4ddcb4097134ff3c332f xmlns="eb4932ac-fd86-411b-86c5-5d9d42bac30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91052BE7CA94EB533B5FDD098AF90" ma:contentTypeVersion="16" ma:contentTypeDescription="Create a new document." ma:contentTypeScope="" ma:versionID="c2225eb969d0d8a8c79dbf7a889b5858">
  <xsd:schema xmlns:xsd="http://www.w3.org/2001/XMLSchema" xmlns:xs="http://www.w3.org/2001/XMLSchema" xmlns:p="http://schemas.microsoft.com/office/2006/metadata/properties" xmlns:ns2="eb4932ac-fd86-411b-86c5-5d9d42bac301" xmlns:ns3="fcd19bee-0caf-49f9-b91c-7c4bf7df503d" targetNamespace="http://schemas.microsoft.com/office/2006/metadata/properties" ma:root="true" ma:fieldsID="66bcde4cded1ff280df5cd1d12becf92" ns2:_="" ns3:_="">
    <xsd:import namespace="eb4932ac-fd86-411b-86c5-5d9d42bac301"/>
    <xsd:import namespace="fcd19bee-0caf-49f9-b91c-7c4bf7df50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932ac-fd86-411b-86c5-5d9d42bac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7be41e-770c-47db-9f5b-dea315473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19bee-0caf-49f9-b91c-7c4bf7df50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163a13-a646-4d67-beab-94d5b28379b1}" ma:internalName="TaxCatchAll" ma:showField="CatchAllData" ma:web="fcd19bee-0caf-49f9-b91c-7c4bf7df50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3549F-4004-4750-A466-741C6642D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061D8-F48A-4755-AB0E-3D307B9C7B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291EED-5C6A-4D7A-9005-8B1FE3055E47}"/>
</file>

<file path=docProps/app.xml><?xml version="1.0" encoding="utf-8"?>
<Properties xmlns="http://schemas.openxmlformats.org/officeDocument/2006/extended-properties" xmlns:vt="http://schemas.openxmlformats.org/officeDocument/2006/docPropsVTypes">
  <Template>DofE%20in%20FE%20Colleges</Template>
  <TotalTime>549</TotalTime>
  <Words>522</Words>
  <Application>Microsoft Office PowerPoint</Application>
  <PresentationFormat>Custom</PresentationFormat>
  <Paragraphs>80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DofE Blue+Green</vt:lpstr>
      <vt:lpstr>eDofE</vt:lpstr>
      <vt:lpstr>Dwy ffordd o fewngofnodi</vt:lpstr>
      <vt:lpstr>Mewngofnodi</vt:lpstr>
      <vt:lpstr>Neges Groeso</vt:lpstr>
      <vt:lpstr>Cam 1. Manylion Personol</vt:lpstr>
      <vt:lpstr>Y Pecyn Croeso</vt:lpstr>
      <vt:lpstr>Cam 2. Dewis Terfynau Amser</vt:lpstr>
      <vt:lpstr>Cam 3. Dewis adrannau</vt:lpstr>
      <vt:lpstr>Cam 3. Dewis adrannau</vt:lpstr>
      <vt:lpstr>Dewis Aseswr</vt:lpstr>
      <vt:lpstr>Cam 4. Tystiolaeth</vt:lpstr>
      <vt:lpstr>Cam 4. Uwchlwytho                        Tystiolaeth</vt:lpstr>
      <vt:lpstr>Cam 4. Adroddiad Asesydd</vt:lpstr>
      <vt:lpstr>Unrhyw Gwestiynau?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eDofE</dc:title>
  <dc:creator>Scott Holcombe</dc:creator>
  <cp:lastModifiedBy>Jessica Rumble</cp:lastModifiedBy>
  <cp:revision>13</cp:revision>
  <dcterms:created xsi:type="dcterms:W3CDTF">2019-11-19T09:56:16Z</dcterms:created>
  <dcterms:modified xsi:type="dcterms:W3CDTF">2021-10-11T11:27:02Z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0x010100EAD91052BE7CA94EB533B5FDD098AF90</vt:lpwstr>
  </property>
  <property fmtid="{D5CDD505-2E9C-101B-9397-08002B2CF9AE}" pid="3" name="Order">
    <vt:r8>388000</vt:r8>
  </property>
  <property fmtid="{D5CDD505-2E9C-101B-9397-08002B2CF9AE}" pid="4" name="MediaServiceImageTags">
    <vt:lpwstr/>
  </property>
</Properties>
</file>